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fntdata" ContentType="application/x-fontdata"/>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Lst>
  <p:sldSz cx="12192000" cy="6858000"/>
  <p:notesSz cx="6858000" cy="9144000"/>
  <p:embeddedFontLst>
    <p:embeddedFont>
      <p:font typeface="Calibri" panose="020F0502020204030204" pitchFamily="34" charset="0"/>
      <p:regular r:id="rId14"/>
      <p:bold r:id="rId15"/>
      <p:italic r:id="rId16"/>
      <p:boldItalic r:id="rId17"/>
    </p:embeddedFont>
    <p:embeddedFont>
      <p:font typeface="Calibri Light" panose="020F0302020204030204" pitchFamily="34" charset="0"/>
      <p:regular r:id="rId18"/>
      <p:italic r:id="rId19"/>
    </p:embeddedFont>
    <p:embeddedFont>
      <p:font typeface="Montserrat-Arabic Light" panose="020B0604020202020204" charset="-78"/>
      <p:regular r:id="rId20"/>
    </p:embeddedFont>
    <p:embeddedFont>
      <p:font typeface="Montserrat-Arabic SemiBold" panose="020B0604020202020204" charset="-78"/>
      <p:bold r:id="rId21"/>
    </p:embeddedFont>
  </p:embeddedFontLst>
  <p:defaultTextStyle>
    <a:defPPr>
      <a:defRPr lang="ar-S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41" autoAdjust="0"/>
    <p:restoredTop sz="94660"/>
  </p:normalViewPr>
  <p:slideViewPr>
    <p:cSldViewPr snapToGrid="0">
      <p:cViewPr varScale="1">
        <p:scale>
          <a:sx n="83" d="100"/>
          <a:sy n="83" d="100"/>
        </p:scale>
        <p:origin x="74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customXml" Target="../customXml/item1.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28" Type="http://schemas.openxmlformats.org/officeDocument/2006/relationships/customXml" Target="../customXml/item3.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 Id="rId27" Type="http://schemas.openxmlformats.org/officeDocument/2006/relationships/customXml" Target="../customXml/item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9EC56-111F-4CF4-A4A5-359A9143D5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ar-SA"/>
          </a:p>
        </p:txBody>
      </p:sp>
      <p:sp>
        <p:nvSpPr>
          <p:cNvPr id="3" name="Subtitle 2">
            <a:extLst>
              <a:ext uri="{FF2B5EF4-FFF2-40B4-BE49-F238E27FC236}">
                <a16:creationId xmlns:a16="http://schemas.microsoft.com/office/drawing/2014/main" id="{96C82797-C20B-4C0E-8704-F4FCC17B51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ar-SA"/>
          </a:p>
        </p:txBody>
      </p:sp>
      <p:sp>
        <p:nvSpPr>
          <p:cNvPr id="4" name="Date Placeholder 3">
            <a:extLst>
              <a:ext uri="{FF2B5EF4-FFF2-40B4-BE49-F238E27FC236}">
                <a16:creationId xmlns:a16="http://schemas.microsoft.com/office/drawing/2014/main" id="{6B8AA15A-57CC-49FF-9477-4429453966F7}"/>
              </a:ext>
            </a:extLst>
          </p:cNvPr>
          <p:cNvSpPr>
            <a:spLocks noGrp="1"/>
          </p:cNvSpPr>
          <p:nvPr>
            <p:ph type="dt" sz="half" idx="10"/>
          </p:nvPr>
        </p:nvSpPr>
        <p:spPr/>
        <p:txBody>
          <a:bodyPr/>
          <a:lstStyle/>
          <a:p>
            <a:fld id="{D938A7DC-75F2-499C-A5EE-04CE5284059C}" type="datetimeFigureOut">
              <a:rPr lang="ar-SA" smtClean="0"/>
              <a:t>13/05/1443</a:t>
            </a:fld>
            <a:endParaRPr lang="ar-SA"/>
          </a:p>
        </p:txBody>
      </p:sp>
      <p:sp>
        <p:nvSpPr>
          <p:cNvPr id="5" name="Footer Placeholder 4">
            <a:extLst>
              <a:ext uri="{FF2B5EF4-FFF2-40B4-BE49-F238E27FC236}">
                <a16:creationId xmlns:a16="http://schemas.microsoft.com/office/drawing/2014/main" id="{883CD2FE-C035-4AB0-BF3F-223B8E205EC7}"/>
              </a:ext>
            </a:extLst>
          </p:cNvPr>
          <p:cNvSpPr>
            <a:spLocks noGrp="1"/>
          </p:cNvSpPr>
          <p:nvPr>
            <p:ph type="ftr" sz="quarter" idx="11"/>
          </p:nvPr>
        </p:nvSpPr>
        <p:spPr/>
        <p:txBody>
          <a:bodyPr/>
          <a:lstStyle/>
          <a:p>
            <a:endParaRPr lang="ar-SA"/>
          </a:p>
        </p:txBody>
      </p:sp>
      <p:sp>
        <p:nvSpPr>
          <p:cNvPr id="6" name="Slide Number Placeholder 5">
            <a:extLst>
              <a:ext uri="{FF2B5EF4-FFF2-40B4-BE49-F238E27FC236}">
                <a16:creationId xmlns:a16="http://schemas.microsoft.com/office/drawing/2014/main" id="{901D4560-1B35-4482-9270-D467850ECDEE}"/>
              </a:ext>
            </a:extLst>
          </p:cNvPr>
          <p:cNvSpPr>
            <a:spLocks noGrp="1"/>
          </p:cNvSpPr>
          <p:nvPr>
            <p:ph type="sldNum" sz="quarter" idx="12"/>
          </p:nvPr>
        </p:nvSpPr>
        <p:spPr/>
        <p:txBody>
          <a:bodyPr/>
          <a:lstStyle/>
          <a:p>
            <a:fld id="{A7EFA0B6-2529-4EB0-8F10-283C16F65085}" type="slidenum">
              <a:rPr lang="ar-SA" smtClean="0"/>
              <a:t>‹#›</a:t>
            </a:fld>
            <a:endParaRPr lang="ar-SA"/>
          </a:p>
        </p:txBody>
      </p:sp>
      <p:pic>
        <p:nvPicPr>
          <p:cNvPr id="10" name="Picture 9" descr="A picture containing text, electronics&#10;&#10;Description automatically generated">
            <a:extLst>
              <a:ext uri="{FF2B5EF4-FFF2-40B4-BE49-F238E27FC236}">
                <a16:creationId xmlns:a16="http://schemas.microsoft.com/office/drawing/2014/main" id="{22CCC858-7C05-49F2-A2D0-FEE843952B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29590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E6633-0304-42FB-9BB2-6F7E5F1E7A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SA"/>
          </a:p>
        </p:txBody>
      </p:sp>
      <p:sp>
        <p:nvSpPr>
          <p:cNvPr id="3" name="Content Placeholder 2">
            <a:extLst>
              <a:ext uri="{FF2B5EF4-FFF2-40B4-BE49-F238E27FC236}">
                <a16:creationId xmlns:a16="http://schemas.microsoft.com/office/drawing/2014/main" id="{14C55240-1CF2-4101-B5D3-09B79660E6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4" name="Text Placeholder 3">
            <a:extLst>
              <a:ext uri="{FF2B5EF4-FFF2-40B4-BE49-F238E27FC236}">
                <a16:creationId xmlns:a16="http://schemas.microsoft.com/office/drawing/2014/main" id="{9DA60B7A-7B76-4FEB-A303-73BEC30A0A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0DF4BB-76D4-4E3E-88C6-811C04E2C7C4}"/>
              </a:ext>
            </a:extLst>
          </p:cNvPr>
          <p:cNvSpPr>
            <a:spLocks noGrp="1"/>
          </p:cNvSpPr>
          <p:nvPr>
            <p:ph type="dt" sz="half" idx="10"/>
          </p:nvPr>
        </p:nvSpPr>
        <p:spPr/>
        <p:txBody>
          <a:bodyPr/>
          <a:lstStyle/>
          <a:p>
            <a:fld id="{D938A7DC-75F2-499C-A5EE-04CE5284059C}" type="datetimeFigureOut">
              <a:rPr lang="ar-SA" smtClean="0"/>
              <a:t>13/05/1443</a:t>
            </a:fld>
            <a:endParaRPr lang="ar-SA"/>
          </a:p>
        </p:txBody>
      </p:sp>
      <p:sp>
        <p:nvSpPr>
          <p:cNvPr id="6" name="Footer Placeholder 5">
            <a:extLst>
              <a:ext uri="{FF2B5EF4-FFF2-40B4-BE49-F238E27FC236}">
                <a16:creationId xmlns:a16="http://schemas.microsoft.com/office/drawing/2014/main" id="{73C27650-0BEA-4E46-A85F-EBF0CFB6F2B3}"/>
              </a:ext>
            </a:extLst>
          </p:cNvPr>
          <p:cNvSpPr>
            <a:spLocks noGrp="1"/>
          </p:cNvSpPr>
          <p:nvPr>
            <p:ph type="ftr" sz="quarter" idx="11"/>
          </p:nvPr>
        </p:nvSpPr>
        <p:spPr/>
        <p:txBody>
          <a:bodyPr/>
          <a:lstStyle/>
          <a:p>
            <a:endParaRPr lang="ar-SA"/>
          </a:p>
        </p:txBody>
      </p:sp>
      <p:sp>
        <p:nvSpPr>
          <p:cNvPr id="7" name="Slide Number Placeholder 6">
            <a:extLst>
              <a:ext uri="{FF2B5EF4-FFF2-40B4-BE49-F238E27FC236}">
                <a16:creationId xmlns:a16="http://schemas.microsoft.com/office/drawing/2014/main" id="{CA76F909-2FC9-4043-83F3-9BDD2E431133}"/>
              </a:ext>
            </a:extLst>
          </p:cNvPr>
          <p:cNvSpPr>
            <a:spLocks noGrp="1"/>
          </p:cNvSpPr>
          <p:nvPr>
            <p:ph type="sldNum" sz="quarter" idx="12"/>
          </p:nvPr>
        </p:nvSpPr>
        <p:spPr/>
        <p:txBody>
          <a:bodyPr/>
          <a:lstStyle/>
          <a:p>
            <a:fld id="{A7EFA0B6-2529-4EB0-8F10-283C16F65085}" type="slidenum">
              <a:rPr lang="ar-SA" smtClean="0"/>
              <a:t>‹#›</a:t>
            </a:fld>
            <a:endParaRPr lang="ar-SA"/>
          </a:p>
        </p:txBody>
      </p:sp>
    </p:spTree>
    <p:extLst>
      <p:ext uri="{BB962C8B-B14F-4D97-AF65-F5344CB8AC3E}">
        <p14:creationId xmlns:p14="http://schemas.microsoft.com/office/powerpoint/2010/main" val="2668428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AC82CFF-CEF3-448A-8240-141E57E2142F}"/>
              </a:ext>
            </a:extLst>
          </p:cNvPr>
          <p:cNvSpPr>
            <a:spLocks noGrp="1"/>
          </p:cNvSpPr>
          <p:nvPr>
            <p:ph type="dt" sz="half" idx="10"/>
          </p:nvPr>
        </p:nvSpPr>
        <p:spPr/>
        <p:txBody>
          <a:bodyPr/>
          <a:lstStyle/>
          <a:p>
            <a:fld id="{D938A7DC-75F2-499C-A5EE-04CE5284059C}" type="datetimeFigureOut">
              <a:rPr lang="ar-SA" smtClean="0"/>
              <a:t>13/05/1443</a:t>
            </a:fld>
            <a:endParaRPr lang="ar-SA"/>
          </a:p>
        </p:txBody>
      </p:sp>
      <p:sp>
        <p:nvSpPr>
          <p:cNvPr id="4" name="Footer Placeholder 3">
            <a:extLst>
              <a:ext uri="{FF2B5EF4-FFF2-40B4-BE49-F238E27FC236}">
                <a16:creationId xmlns:a16="http://schemas.microsoft.com/office/drawing/2014/main" id="{2EE733BB-09E8-4C6B-8850-C744B2FAB52C}"/>
              </a:ext>
            </a:extLst>
          </p:cNvPr>
          <p:cNvSpPr>
            <a:spLocks noGrp="1"/>
          </p:cNvSpPr>
          <p:nvPr>
            <p:ph type="ftr" sz="quarter" idx="11"/>
          </p:nvPr>
        </p:nvSpPr>
        <p:spPr/>
        <p:txBody>
          <a:bodyPr/>
          <a:lstStyle/>
          <a:p>
            <a:endParaRPr lang="ar-SA"/>
          </a:p>
        </p:txBody>
      </p:sp>
      <p:sp>
        <p:nvSpPr>
          <p:cNvPr id="5" name="Slide Number Placeholder 4">
            <a:extLst>
              <a:ext uri="{FF2B5EF4-FFF2-40B4-BE49-F238E27FC236}">
                <a16:creationId xmlns:a16="http://schemas.microsoft.com/office/drawing/2014/main" id="{B59B9493-C12D-4A71-A1AD-97C0CCB2577D}"/>
              </a:ext>
            </a:extLst>
          </p:cNvPr>
          <p:cNvSpPr>
            <a:spLocks noGrp="1"/>
          </p:cNvSpPr>
          <p:nvPr>
            <p:ph type="sldNum" sz="quarter" idx="12"/>
          </p:nvPr>
        </p:nvSpPr>
        <p:spPr/>
        <p:txBody>
          <a:bodyPr/>
          <a:lstStyle/>
          <a:p>
            <a:fld id="{A7EFA0B6-2529-4EB0-8F10-283C16F65085}" type="slidenum">
              <a:rPr lang="ar-SA" smtClean="0"/>
              <a:t>‹#›</a:t>
            </a:fld>
            <a:endParaRPr lang="ar-SA"/>
          </a:p>
        </p:txBody>
      </p:sp>
      <p:pic>
        <p:nvPicPr>
          <p:cNvPr id="9" name="Picture 8" descr="A screenshot of a computer&#10;&#10;Description automatically generated with medium confidence">
            <a:extLst>
              <a:ext uri="{FF2B5EF4-FFF2-40B4-BE49-F238E27FC236}">
                <a16:creationId xmlns:a16="http://schemas.microsoft.com/office/drawing/2014/main" id="{D4FD71A8-1A8A-4BD3-90AD-AFC85FD799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91184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35625-78BD-4405-8F80-539CE370D4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SA"/>
          </a:p>
        </p:txBody>
      </p:sp>
      <p:sp>
        <p:nvSpPr>
          <p:cNvPr id="3" name="Picture Placeholder 2">
            <a:extLst>
              <a:ext uri="{FF2B5EF4-FFF2-40B4-BE49-F238E27FC236}">
                <a16:creationId xmlns:a16="http://schemas.microsoft.com/office/drawing/2014/main" id="{0A270423-C1A6-4F0A-9C55-4D1E4BF9C1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SA"/>
          </a:p>
        </p:txBody>
      </p:sp>
      <p:sp>
        <p:nvSpPr>
          <p:cNvPr id="4" name="Text Placeholder 3">
            <a:extLst>
              <a:ext uri="{FF2B5EF4-FFF2-40B4-BE49-F238E27FC236}">
                <a16:creationId xmlns:a16="http://schemas.microsoft.com/office/drawing/2014/main" id="{C32E19D4-7C1E-42E5-A5A8-FE48830B4E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A6A0D9-711C-4B4F-85FD-B4BD2EEEFD1B}"/>
              </a:ext>
            </a:extLst>
          </p:cNvPr>
          <p:cNvSpPr>
            <a:spLocks noGrp="1"/>
          </p:cNvSpPr>
          <p:nvPr>
            <p:ph type="dt" sz="half" idx="10"/>
          </p:nvPr>
        </p:nvSpPr>
        <p:spPr/>
        <p:txBody>
          <a:bodyPr/>
          <a:lstStyle/>
          <a:p>
            <a:fld id="{D938A7DC-75F2-499C-A5EE-04CE5284059C}" type="datetimeFigureOut">
              <a:rPr lang="ar-SA" smtClean="0"/>
              <a:t>13/05/1443</a:t>
            </a:fld>
            <a:endParaRPr lang="ar-SA"/>
          </a:p>
        </p:txBody>
      </p:sp>
      <p:sp>
        <p:nvSpPr>
          <p:cNvPr id="6" name="Footer Placeholder 5">
            <a:extLst>
              <a:ext uri="{FF2B5EF4-FFF2-40B4-BE49-F238E27FC236}">
                <a16:creationId xmlns:a16="http://schemas.microsoft.com/office/drawing/2014/main" id="{2B105BE4-769A-4FFE-8C5B-BB245B1B9935}"/>
              </a:ext>
            </a:extLst>
          </p:cNvPr>
          <p:cNvSpPr>
            <a:spLocks noGrp="1"/>
          </p:cNvSpPr>
          <p:nvPr>
            <p:ph type="ftr" sz="quarter" idx="11"/>
          </p:nvPr>
        </p:nvSpPr>
        <p:spPr/>
        <p:txBody>
          <a:bodyPr/>
          <a:lstStyle/>
          <a:p>
            <a:endParaRPr lang="ar-SA"/>
          </a:p>
        </p:txBody>
      </p:sp>
      <p:sp>
        <p:nvSpPr>
          <p:cNvPr id="7" name="Slide Number Placeholder 6">
            <a:extLst>
              <a:ext uri="{FF2B5EF4-FFF2-40B4-BE49-F238E27FC236}">
                <a16:creationId xmlns:a16="http://schemas.microsoft.com/office/drawing/2014/main" id="{CD652DDE-E0BE-4A1E-9D4A-F74DE65FD99D}"/>
              </a:ext>
            </a:extLst>
          </p:cNvPr>
          <p:cNvSpPr>
            <a:spLocks noGrp="1"/>
          </p:cNvSpPr>
          <p:nvPr>
            <p:ph type="sldNum" sz="quarter" idx="12"/>
          </p:nvPr>
        </p:nvSpPr>
        <p:spPr/>
        <p:txBody>
          <a:bodyPr/>
          <a:lstStyle/>
          <a:p>
            <a:fld id="{A7EFA0B6-2529-4EB0-8F10-283C16F65085}" type="slidenum">
              <a:rPr lang="ar-SA" smtClean="0"/>
              <a:t>‹#›</a:t>
            </a:fld>
            <a:endParaRPr lang="ar-SA"/>
          </a:p>
        </p:txBody>
      </p:sp>
    </p:spTree>
    <p:extLst>
      <p:ext uri="{BB962C8B-B14F-4D97-AF65-F5344CB8AC3E}">
        <p14:creationId xmlns:p14="http://schemas.microsoft.com/office/powerpoint/2010/main" val="2398922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03C1A-FE6F-49A2-B77C-A8587D46871D}"/>
              </a:ext>
            </a:extLst>
          </p:cNvPr>
          <p:cNvSpPr>
            <a:spLocks noGrp="1"/>
          </p:cNvSpPr>
          <p:nvPr>
            <p:ph type="title"/>
          </p:nvPr>
        </p:nvSpPr>
        <p:spPr/>
        <p:txBody>
          <a:bodyPr/>
          <a:lstStyle/>
          <a:p>
            <a:r>
              <a:rPr lang="en-US"/>
              <a:t>Click to edit Master title style</a:t>
            </a:r>
            <a:endParaRPr lang="ar-SA"/>
          </a:p>
        </p:txBody>
      </p:sp>
      <p:sp>
        <p:nvSpPr>
          <p:cNvPr id="3" name="Vertical Text Placeholder 2">
            <a:extLst>
              <a:ext uri="{FF2B5EF4-FFF2-40B4-BE49-F238E27FC236}">
                <a16:creationId xmlns:a16="http://schemas.microsoft.com/office/drawing/2014/main" id="{0D398DA8-8870-47E6-AD3F-F42BC79361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4" name="Date Placeholder 3">
            <a:extLst>
              <a:ext uri="{FF2B5EF4-FFF2-40B4-BE49-F238E27FC236}">
                <a16:creationId xmlns:a16="http://schemas.microsoft.com/office/drawing/2014/main" id="{39AC5890-D621-4C1E-9D82-2676E0E2B739}"/>
              </a:ext>
            </a:extLst>
          </p:cNvPr>
          <p:cNvSpPr>
            <a:spLocks noGrp="1"/>
          </p:cNvSpPr>
          <p:nvPr>
            <p:ph type="dt" sz="half" idx="10"/>
          </p:nvPr>
        </p:nvSpPr>
        <p:spPr/>
        <p:txBody>
          <a:bodyPr/>
          <a:lstStyle/>
          <a:p>
            <a:fld id="{D938A7DC-75F2-499C-A5EE-04CE5284059C}" type="datetimeFigureOut">
              <a:rPr lang="ar-SA" smtClean="0"/>
              <a:t>13/05/1443</a:t>
            </a:fld>
            <a:endParaRPr lang="ar-SA"/>
          </a:p>
        </p:txBody>
      </p:sp>
      <p:sp>
        <p:nvSpPr>
          <p:cNvPr id="5" name="Footer Placeholder 4">
            <a:extLst>
              <a:ext uri="{FF2B5EF4-FFF2-40B4-BE49-F238E27FC236}">
                <a16:creationId xmlns:a16="http://schemas.microsoft.com/office/drawing/2014/main" id="{5CEEA892-75C1-4F7D-878F-23209215A02E}"/>
              </a:ext>
            </a:extLst>
          </p:cNvPr>
          <p:cNvSpPr>
            <a:spLocks noGrp="1"/>
          </p:cNvSpPr>
          <p:nvPr>
            <p:ph type="ftr" sz="quarter" idx="11"/>
          </p:nvPr>
        </p:nvSpPr>
        <p:spPr/>
        <p:txBody>
          <a:bodyPr/>
          <a:lstStyle/>
          <a:p>
            <a:endParaRPr lang="ar-SA"/>
          </a:p>
        </p:txBody>
      </p:sp>
      <p:sp>
        <p:nvSpPr>
          <p:cNvPr id="6" name="Slide Number Placeholder 5">
            <a:extLst>
              <a:ext uri="{FF2B5EF4-FFF2-40B4-BE49-F238E27FC236}">
                <a16:creationId xmlns:a16="http://schemas.microsoft.com/office/drawing/2014/main" id="{BC038117-F61D-47BF-B973-F37BE34B24C4}"/>
              </a:ext>
            </a:extLst>
          </p:cNvPr>
          <p:cNvSpPr>
            <a:spLocks noGrp="1"/>
          </p:cNvSpPr>
          <p:nvPr>
            <p:ph type="sldNum" sz="quarter" idx="12"/>
          </p:nvPr>
        </p:nvSpPr>
        <p:spPr/>
        <p:txBody>
          <a:bodyPr/>
          <a:lstStyle/>
          <a:p>
            <a:fld id="{A7EFA0B6-2529-4EB0-8F10-283C16F65085}" type="slidenum">
              <a:rPr lang="ar-SA" smtClean="0"/>
              <a:t>‹#›</a:t>
            </a:fld>
            <a:endParaRPr lang="ar-SA"/>
          </a:p>
        </p:txBody>
      </p:sp>
    </p:spTree>
    <p:extLst>
      <p:ext uri="{BB962C8B-B14F-4D97-AF65-F5344CB8AC3E}">
        <p14:creationId xmlns:p14="http://schemas.microsoft.com/office/powerpoint/2010/main" val="39978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C4ECE5-1B12-4850-A0C6-23C20629C3C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ar-SA"/>
          </a:p>
        </p:txBody>
      </p:sp>
      <p:sp>
        <p:nvSpPr>
          <p:cNvPr id="3" name="Vertical Text Placeholder 2">
            <a:extLst>
              <a:ext uri="{FF2B5EF4-FFF2-40B4-BE49-F238E27FC236}">
                <a16:creationId xmlns:a16="http://schemas.microsoft.com/office/drawing/2014/main" id="{CD046885-A352-48BA-A12A-099C207FE82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4" name="Date Placeholder 3">
            <a:extLst>
              <a:ext uri="{FF2B5EF4-FFF2-40B4-BE49-F238E27FC236}">
                <a16:creationId xmlns:a16="http://schemas.microsoft.com/office/drawing/2014/main" id="{F9FE2972-0B43-488E-93EA-BB76C7BA4D48}"/>
              </a:ext>
            </a:extLst>
          </p:cNvPr>
          <p:cNvSpPr>
            <a:spLocks noGrp="1"/>
          </p:cNvSpPr>
          <p:nvPr>
            <p:ph type="dt" sz="half" idx="10"/>
          </p:nvPr>
        </p:nvSpPr>
        <p:spPr/>
        <p:txBody>
          <a:bodyPr/>
          <a:lstStyle/>
          <a:p>
            <a:fld id="{D938A7DC-75F2-499C-A5EE-04CE5284059C}" type="datetimeFigureOut">
              <a:rPr lang="ar-SA" smtClean="0"/>
              <a:t>13/05/1443</a:t>
            </a:fld>
            <a:endParaRPr lang="ar-SA"/>
          </a:p>
        </p:txBody>
      </p:sp>
      <p:sp>
        <p:nvSpPr>
          <p:cNvPr id="5" name="Footer Placeholder 4">
            <a:extLst>
              <a:ext uri="{FF2B5EF4-FFF2-40B4-BE49-F238E27FC236}">
                <a16:creationId xmlns:a16="http://schemas.microsoft.com/office/drawing/2014/main" id="{5C8EA680-A6F9-4AD7-951E-3FE67EA170CB}"/>
              </a:ext>
            </a:extLst>
          </p:cNvPr>
          <p:cNvSpPr>
            <a:spLocks noGrp="1"/>
          </p:cNvSpPr>
          <p:nvPr>
            <p:ph type="ftr" sz="quarter" idx="11"/>
          </p:nvPr>
        </p:nvSpPr>
        <p:spPr/>
        <p:txBody>
          <a:bodyPr/>
          <a:lstStyle/>
          <a:p>
            <a:endParaRPr lang="ar-SA"/>
          </a:p>
        </p:txBody>
      </p:sp>
      <p:sp>
        <p:nvSpPr>
          <p:cNvPr id="6" name="Slide Number Placeholder 5">
            <a:extLst>
              <a:ext uri="{FF2B5EF4-FFF2-40B4-BE49-F238E27FC236}">
                <a16:creationId xmlns:a16="http://schemas.microsoft.com/office/drawing/2014/main" id="{342877E2-CB71-463F-9A3D-4D2EA156C1F3}"/>
              </a:ext>
            </a:extLst>
          </p:cNvPr>
          <p:cNvSpPr>
            <a:spLocks noGrp="1"/>
          </p:cNvSpPr>
          <p:nvPr>
            <p:ph type="sldNum" sz="quarter" idx="12"/>
          </p:nvPr>
        </p:nvSpPr>
        <p:spPr/>
        <p:txBody>
          <a:bodyPr/>
          <a:lstStyle/>
          <a:p>
            <a:fld id="{A7EFA0B6-2529-4EB0-8F10-283C16F65085}" type="slidenum">
              <a:rPr lang="ar-SA" smtClean="0"/>
              <a:t>‹#›</a:t>
            </a:fld>
            <a:endParaRPr lang="ar-SA"/>
          </a:p>
        </p:txBody>
      </p:sp>
    </p:spTree>
    <p:extLst>
      <p:ext uri="{BB962C8B-B14F-4D97-AF65-F5344CB8AC3E}">
        <p14:creationId xmlns:p14="http://schemas.microsoft.com/office/powerpoint/2010/main" val="3441166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9EE8018-4812-4545-A350-C98CE0B957AF}"/>
              </a:ext>
            </a:extLst>
          </p:cNvPr>
          <p:cNvSpPr>
            <a:spLocks noGrp="1"/>
          </p:cNvSpPr>
          <p:nvPr>
            <p:ph type="dt" sz="half" idx="10"/>
          </p:nvPr>
        </p:nvSpPr>
        <p:spPr/>
        <p:txBody>
          <a:bodyPr/>
          <a:lstStyle/>
          <a:p>
            <a:fld id="{D938A7DC-75F2-499C-A5EE-04CE5284059C}" type="datetimeFigureOut">
              <a:rPr lang="ar-SA" smtClean="0"/>
              <a:t>13/05/1443</a:t>
            </a:fld>
            <a:endParaRPr lang="ar-SA"/>
          </a:p>
        </p:txBody>
      </p:sp>
      <p:sp>
        <p:nvSpPr>
          <p:cNvPr id="5" name="Footer Placeholder 4">
            <a:extLst>
              <a:ext uri="{FF2B5EF4-FFF2-40B4-BE49-F238E27FC236}">
                <a16:creationId xmlns:a16="http://schemas.microsoft.com/office/drawing/2014/main" id="{8F4EB3B6-3868-4E88-9AB0-0A19C0F5DB1E}"/>
              </a:ext>
            </a:extLst>
          </p:cNvPr>
          <p:cNvSpPr>
            <a:spLocks noGrp="1"/>
          </p:cNvSpPr>
          <p:nvPr>
            <p:ph type="ftr" sz="quarter" idx="11"/>
          </p:nvPr>
        </p:nvSpPr>
        <p:spPr/>
        <p:txBody>
          <a:bodyPr/>
          <a:lstStyle/>
          <a:p>
            <a:endParaRPr lang="ar-SA"/>
          </a:p>
        </p:txBody>
      </p:sp>
      <p:sp>
        <p:nvSpPr>
          <p:cNvPr id="6" name="Slide Number Placeholder 5">
            <a:extLst>
              <a:ext uri="{FF2B5EF4-FFF2-40B4-BE49-F238E27FC236}">
                <a16:creationId xmlns:a16="http://schemas.microsoft.com/office/drawing/2014/main" id="{5351F980-4DF9-4978-9EFA-1F436C18BABA}"/>
              </a:ext>
            </a:extLst>
          </p:cNvPr>
          <p:cNvSpPr>
            <a:spLocks noGrp="1"/>
          </p:cNvSpPr>
          <p:nvPr>
            <p:ph type="sldNum" sz="quarter" idx="12"/>
          </p:nvPr>
        </p:nvSpPr>
        <p:spPr/>
        <p:txBody>
          <a:bodyPr/>
          <a:lstStyle/>
          <a:p>
            <a:fld id="{A7EFA0B6-2529-4EB0-8F10-283C16F65085}" type="slidenum">
              <a:rPr lang="ar-SA" smtClean="0"/>
              <a:t>‹#›</a:t>
            </a:fld>
            <a:endParaRPr lang="ar-SA"/>
          </a:p>
        </p:txBody>
      </p:sp>
      <p:pic>
        <p:nvPicPr>
          <p:cNvPr id="8" name="Picture 7" descr="A picture containing text, monitor, screen, clock&#10;&#10;Description automatically generated">
            <a:extLst>
              <a:ext uri="{FF2B5EF4-FFF2-40B4-BE49-F238E27FC236}">
                <a16:creationId xmlns:a16="http://schemas.microsoft.com/office/drawing/2014/main" id="{550551DC-BFDA-42C5-8819-64D1DC2ADB2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41172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E0E29F-0888-46D4-8AB3-4CADE3697310}"/>
              </a:ext>
            </a:extLst>
          </p:cNvPr>
          <p:cNvSpPr>
            <a:spLocks noGrp="1"/>
          </p:cNvSpPr>
          <p:nvPr>
            <p:ph type="dt" sz="half" idx="10"/>
          </p:nvPr>
        </p:nvSpPr>
        <p:spPr/>
        <p:txBody>
          <a:bodyPr/>
          <a:lstStyle/>
          <a:p>
            <a:fld id="{D938A7DC-75F2-499C-A5EE-04CE5284059C}" type="datetimeFigureOut">
              <a:rPr lang="ar-SA" smtClean="0"/>
              <a:t>13/05/1443</a:t>
            </a:fld>
            <a:endParaRPr lang="ar-SA"/>
          </a:p>
        </p:txBody>
      </p:sp>
      <p:sp>
        <p:nvSpPr>
          <p:cNvPr id="5" name="Footer Placeholder 4">
            <a:extLst>
              <a:ext uri="{FF2B5EF4-FFF2-40B4-BE49-F238E27FC236}">
                <a16:creationId xmlns:a16="http://schemas.microsoft.com/office/drawing/2014/main" id="{53255D19-3391-4355-A299-15DEC9DF28AC}"/>
              </a:ext>
            </a:extLst>
          </p:cNvPr>
          <p:cNvSpPr>
            <a:spLocks noGrp="1"/>
          </p:cNvSpPr>
          <p:nvPr>
            <p:ph type="ftr" sz="quarter" idx="11"/>
          </p:nvPr>
        </p:nvSpPr>
        <p:spPr/>
        <p:txBody>
          <a:bodyPr/>
          <a:lstStyle/>
          <a:p>
            <a:endParaRPr lang="ar-SA"/>
          </a:p>
        </p:txBody>
      </p:sp>
      <p:sp>
        <p:nvSpPr>
          <p:cNvPr id="6" name="Slide Number Placeholder 5">
            <a:extLst>
              <a:ext uri="{FF2B5EF4-FFF2-40B4-BE49-F238E27FC236}">
                <a16:creationId xmlns:a16="http://schemas.microsoft.com/office/drawing/2014/main" id="{D07ED489-D653-4548-BCB1-BA62D926A7AA}"/>
              </a:ext>
            </a:extLst>
          </p:cNvPr>
          <p:cNvSpPr>
            <a:spLocks noGrp="1"/>
          </p:cNvSpPr>
          <p:nvPr>
            <p:ph type="sldNum" sz="quarter" idx="12"/>
          </p:nvPr>
        </p:nvSpPr>
        <p:spPr/>
        <p:txBody>
          <a:bodyPr/>
          <a:lstStyle/>
          <a:p>
            <a:fld id="{A7EFA0B6-2529-4EB0-8F10-283C16F65085}" type="slidenum">
              <a:rPr lang="ar-SA" smtClean="0"/>
              <a:t>‹#›</a:t>
            </a:fld>
            <a:endParaRPr lang="ar-SA"/>
          </a:p>
        </p:txBody>
      </p:sp>
      <p:pic>
        <p:nvPicPr>
          <p:cNvPr id="8" name="Picture 7" descr="Graphical user interface, application, Teams&#10;&#10;Description automatically generated">
            <a:extLst>
              <a:ext uri="{FF2B5EF4-FFF2-40B4-BE49-F238E27FC236}">
                <a16:creationId xmlns:a16="http://schemas.microsoft.com/office/drawing/2014/main" id="{E211880A-934F-4CF9-BB48-409728F064E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60183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6C2187F8-7C75-4603-9EFC-08DB57E0F014}"/>
              </a:ext>
            </a:extLst>
          </p:cNvPr>
          <p:cNvSpPr>
            <a:spLocks noGrp="1"/>
          </p:cNvSpPr>
          <p:nvPr>
            <p:ph type="dt" sz="half" idx="10"/>
          </p:nvPr>
        </p:nvSpPr>
        <p:spPr/>
        <p:txBody>
          <a:bodyPr/>
          <a:lstStyle/>
          <a:p>
            <a:fld id="{D938A7DC-75F2-499C-A5EE-04CE5284059C}" type="datetimeFigureOut">
              <a:rPr lang="ar-SA" smtClean="0"/>
              <a:t>13/05/1443</a:t>
            </a:fld>
            <a:endParaRPr lang="ar-SA"/>
          </a:p>
        </p:txBody>
      </p:sp>
      <p:sp>
        <p:nvSpPr>
          <p:cNvPr id="6" name="Footer Placeholder 5">
            <a:extLst>
              <a:ext uri="{FF2B5EF4-FFF2-40B4-BE49-F238E27FC236}">
                <a16:creationId xmlns:a16="http://schemas.microsoft.com/office/drawing/2014/main" id="{9F3D3D59-9998-40E7-BD9A-A38484755DBD}"/>
              </a:ext>
            </a:extLst>
          </p:cNvPr>
          <p:cNvSpPr>
            <a:spLocks noGrp="1"/>
          </p:cNvSpPr>
          <p:nvPr>
            <p:ph type="ftr" sz="quarter" idx="11"/>
          </p:nvPr>
        </p:nvSpPr>
        <p:spPr/>
        <p:txBody>
          <a:bodyPr/>
          <a:lstStyle/>
          <a:p>
            <a:endParaRPr lang="ar-SA"/>
          </a:p>
        </p:txBody>
      </p:sp>
      <p:sp>
        <p:nvSpPr>
          <p:cNvPr id="7" name="Slide Number Placeholder 6">
            <a:extLst>
              <a:ext uri="{FF2B5EF4-FFF2-40B4-BE49-F238E27FC236}">
                <a16:creationId xmlns:a16="http://schemas.microsoft.com/office/drawing/2014/main" id="{4C1897CC-9089-40D4-9720-6628C0C98F44}"/>
              </a:ext>
            </a:extLst>
          </p:cNvPr>
          <p:cNvSpPr>
            <a:spLocks noGrp="1"/>
          </p:cNvSpPr>
          <p:nvPr>
            <p:ph type="sldNum" sz="quarter" idx="12"/>
          </p:nvPr>
        </p:nvSpPr>
        <p:spPr/>
        <p:txBody>
          <a:bodyPr/>
          <a:lstStyle/>
          <a:p>
            <a:fld id="{A7EFA0B6-2529-4EB0-8F10-283C16F65085}" type="slidenum">
              <a:rPr lang="ar-SA" smtClean="0"/>
              <a:t>‹#›</a:t>
            </a:fld>
            <a:endParaRPr lang="ar-SA"/>
          </a:p>
        </p:txBody>
      </p:sp>
      <p:pic>
        <p:nvPicPr>
          <p:cNvPr id="9" name="Picture 8">
            <a:extLst>
              <a:ext uri="{FF2B5EF4-FFF2-40B4-BE49-F238E27FC236}">
                <a16:creationId xmlns:a16="http://schemas.microsoft.com/office/drawing/2014/main" id="{BF695A04-02E6-4D12-9C6F-F2025C8DBD7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69178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A7E3A936-ABC0-4436-B125-EE38DF99F41A}"/>
              </a:ext>
            </a:extLst>
          </p:cNvPr>
          <p:cNvSpPr>
            <a:spLocks noGrp="1"/>
          </p:cNvSpPr>
          <p:nvPr>
            <p:ph type="dt" sz="half" idx="10"/>
          </p:nvPr>
        </p:nvSpPr>
        <p:spPr/>
        <p:txBody>
          <a:bodyPr/>
          <a:lstStyle/>
          <a:p>
            <a:fld id="{D938A7DC-75F2-499C-A5EE-04CE5284059C}" type="datetimeFigureOut">
              <a:rPr lang="ar-SA" smtClean="0"/>
              <a:t>13/05/1443</a:t>
            </a:fld>
            <a:endParaRPr lang="ar-SA"/>
          </a:p>
        </p:txBody>
      </p:sp>
      <p:sp>
        <p:nvSpPr>
          <p:cNvPr id="8" name="Footer Placeholder 7">
            <a:extLst>
              <a:ext uri="{FF2B5EF4-FFF2-40B4-BE49-F238E27FC236}">
                <a16:creationId xmlns:a16="http://schemas.microsoft.com/office/drawing/2014/main" id="{DA97C469-363E-47CB-B10B-87D707AF7D0D}"/>
              </a:ext>
            </a:extLst>
          </p:cNvPr>
          <p:cNvSpPr>
            <a:spLocks noGrp="1"/>
          </p:cNvSpPr>
          <p:nvPr>
            <p:ph type="ftr" sz="quarter" idx="11"/>
          </p:nvPr>
        </p:nvSpPr>
        <p:spPr/>
        <p:txBody>
          <a:bodyPr/>
          <a:lstStyle/>
          <a:p>
            <a:endParaRPr lang="ar-SA"/>
          </a:p>
        </p:txBody>
      </p:sp>
      <p:sp>
        <p:nvSpPr>
          <p:cNvPr id="9" name="Slide Number Placeholder 8">
            <a:extLst>
              <a:ext uri="{FF2B5EF4-FFF2-40B4-BE49-F238E27FC236}">
                <a16:creationId xmlns:a16="http://schemas.microsoft.com/office/drawing/2014/main" id="{3AD196F7-5B1F-4DA5-8EA5-F1241EFE2125}"/>
              </a:ext>
            </a:extLst>
          </p:cNvPr>
          <p:cNvSpPr>
            <a:spLocks noGrp="1"/>
          </p:cNvSpPr>
          <p:nvPr>
            <p:ph type="sldNum" sz="quarter" idx="12"/>
          </p:nvPr>
        </p:nvSpPr>
        <p:spPr/>
        <p:txBody>
          <a:bodyPr/>
          <a:lstStyle/>
          <a:p>
            <a:fld id="{A7EFA0B6-2529-4EB0-8F10-283C16F65085}" type="slidenum">
              <a:rPr lang="ar-SA" smtClean="0"/>
              <a:t>‹#›</a:t>
            </a:fld>
            <a:endParaRPr lang="ar-SA"/>
          </a:p>
        </p:txBody>
      </p:sp>
      <p:pic>
        <p:nvPicPr>
          <p:cNvPr id="11" name="Picture 10" descr="A screenshot of a computer&#10;&#10;Description automatically generated with medium confidence">
            <a:extLst>
              <a:ext uri="{FF2B5EF4-FFF2-40B4-BE49-F238E27FC236}">
                <a16:creationId xmlns:a16="http://schemas.microsoft.com/office/drawing/2014/main" id="{523597A6-1693-4A94-A61F-A57244B50D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93880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70B58E0-9664-4044-AF05-38AD4C776AA1}"/>
              </a:ext>
            </a:extLst>
          </p:cNvPr>
          <p:cNvSpPr>
            <a:spLocks noGrp="1"/>
          </p:cNvSpPr>
          <p:nvPr>
            <p:ph type="dt" sz="half" idx="10"/>
          </p:nvPr>
        </p:nvSpPr>
        <p:spPr/>
        <p:txBody>
          <a:bodyPr/>
          <a:lstStyle/>
          <a:p>
            <a:fld id="{D938A7DC-75F2-499C-A5EE-04CE5284059C}" type="datetimeFigureOut">
              <a:rPr lang="ar-SA" smtClean="0"/>
              <a:t>13/05/1443</a:t>
            </a:fld>
            <a:endParaRPr lang="ar-SA"/>
          </a:p>
        </p:txBody>
      </p:sp>
      <p:sp>
        <p:nvSpPr>
          <p:cNvPr id="4" name="Footer Placeholder 3">
            <a:extLst>
              <a:ext uri="{FF2B5EF4-FFF2-40B4-BE49-F238E27FC236}">
                <a16:creationId xmlns:a16="http://schemas.microsoft.com/office/drawing/2014/main" id="{D9C6776D-2EC3-463C-959D-5744ED8167C8}"/>
              </a:ext>
            </a:extLst>
          </p:cNvPr>
          <p:cNvSpPr>
            <a:spLocks noGrp="1"/>
          </p:cNvSpPr>
          <p:nvPr>
            <p:ph type="ftr" sz="quarter" idx="11"/>
          </p:nvPr>
        </p:nvSpPr>
        <p:spPr/>
        <p:txBody>
          <a:bodyPr/>
          <a:lstStyle/>
          <a:p>
            <a:endParaRPr lang="ar-SA"/>
          </a:p>
        </p:txBody>
      </p:sp>
      <p:sp>
        <p:nvSpPr>
          <p:cNvPr id="5" name="Slide Number Placeholder 4">
            <a:extLst>
              <a:ext uri="{FF2B5EF4-FFF2-40B4-BE49-F238E27FC236}">
                <a16:creationId xmlns:a16="http://schemas.microsoft.com/office/drawing/2014/main" id="{FF90206A-40A4-4B2D-8FE5-41C06A90A392}"/>
              </a:ext>
            </a:extLst>
          </p:cNvPr>
          <p:cNvSpPr>
            <a:spLocks noGrp="1"/>
          </p:cNvSpPr>
          <p:nvPr>
            <p:ph type="sldNum" sz="quarter" idx="12"/>
          </p:nvPr>
        </p:nvSpPr>
        <p:spPr/>
        <p:txBody>
          <a:bodyPr/>
          <a:lstStyle/>
          <a:p>
            <a:fld id="{A7EFA0B6-2529-4EB0-8F10-283C16F65085}" type="slidenum">
              <a:rPr lang="ar-SA" smtClean="0"/>
              <a:t>‹#›</a:t>
            </a:fld>
            <a:endParaRPr lang="ar-SA"/>
          </a:p>
        </p:txBody>
      </p:sp>
      <p:pic>
        <p:nvPicPr>
          <p:cNvPr id="7" name="Picture 6">
            <a:extLst>
              <a:ext uri="{FF2B5EF4-FFF2-40B4-BE49-F238E27FC236}">
                <a16:creationId xmlns:a16="http://schemas.microsoft.com/office/drawing/2014/main" id="{ABCE4AE5-DB69-473D-9242-5BD0A6CCB4F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15286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D2E47C-B780-4CC1-BAD0-A7D9ACA77127}"/>
              </a:ext>
            </a:extLst>
          </p:cNvPr>
          <p:cNvSpPr>
            <a:spLocks noGrp="1"/>
          </p:cNvSpPr>
          <p:nvPr>
            <p:ph type="dt" sz="half" idx="10"/>
          </p:nvPr>
        </p:nvSpPr>
        <p:spPr/>
        <p:txBody>
          <a:bodyPr/>
          <a:lstStyle/>
          <a:p>
            <a:fld id="{D938A7DC-75F2-499C-A5EE-04CE5284059C}" type="datetimeFigureOut">
              <a:rPr lang="ar-SA" smtClean="0"/>
              <a:t>13/05/1443</a:t>
            </a:fld>
            <a:endParaRPr lang="ar-SA"/>
          </a:p>
        </p:txBody>
      </p:sp>
      <p:sp>
        <p:nvSpPr>
          <p:cNvPr id="3" name="Footer Placeholder 2">
            <a:extLst>
              <a:ext uri="{FF2B5EF4-FFF2-40B4-BE49-F238E27FC236}">
                <a16:creationId xmlns:a16="http://schemas.microsoft.com/office/drawing/2014/main" id="{403F64F4-2508-452C-9889-7B5453D653A5}"/>
              </a:ext>
            </a:extLst>
          </p:cNvPr>
          <p:cNvSpPr>
            <a:spLocks noGrp="1"/>
          </p:cNvSpPr>
          <p:nvPr>
            <p:ph type="ftr" sz="quarter" idx="11"/>
          </p:nvPr>
        </p:nvSpPr>
        <p:spPr/>
        <p:txBody>
          <a:bodyPr/>
          <a:lstStyle/>
          <a:p>
            <a:endParaRPr lang="ar-SA"/>
          </a:p>
        </p:txBody>
      </p:sp>
      <p:sp>
        <p:nvSpPr>
          <p:cNvPr id="4" name="Slide Number Placeholder 3">
            <a:extLst>
              <a:ext uri="{FF2B5EF4-FFF2-40B4-BE49-F238E27FC236}">
                <a16:creationId xmlns:a16="http://schemas.microsoft.com/office/drawing/2014/main" id="{46654DD6-8269-48B2-87E3-D1E5D9886FDB}"/>
              </a:ext>
            </a:extLst>
          </p:cNvPr>
          <p:cNvSpPr>
            <a:spLocks noGrp="1"/>
          </p:cNvSpPr>
          <p:nvPr>
            <p:ph type="sldNum" sz="quarter" idx="12"/>
          </p:nvPr>
        </p:nvSpPr>
        <p:spPr/>
        <p:txBody>
          <a:bodyPr/>
          <a:lstStyle/>
          <a:p>
            <a:fld id="{A7EFA0B6-2529-4EB0-8F10-283C16F65085}" type="slidenum">
              <a:rPr lang="ar-SA" smtClean="0"/>
              <a:t>‹#›</a:t>
            </a:fld>
            <a:endParaRPr lang="ar-SA"/>
          </a:p>
        </p:txBody>
      </p:sp>
      <p:pic>
        <p:nvPicPr>
          <p:cNvPr id="6" name="Picture 5">
            <a:extLst>
              <a:ext uri="{FF2B5EF4-FFF2-40B4-BE49-F238E27FC236}">
                <a16:creationId xmlns:a16="http://schemas.microsoft.com/office/drawing/2014/main" id="{33C2D741-4C9A-401B-ACCD-525C0D1B07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00522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ECA00E7-3B1D-4E7A-A5E7-10D87D2055F1}"/>
              </a:ext>
            </a:extLst>
          </p:cNvPr>
          <p:cNvSpPr>
            <a:spLocks noGrp="1"/>
          </p:cNvSpPr>
          <p:nvPr>
            <p:ph type="dt" sz="half" idx="10"/>
          </p:nvPr>
        </p:nvSpPr>
        <p:spPr/>
        <p:txBody>
          <a:bodyPr/>
          <a:lstStyle/>
          <a:p>
            <a:fld id="{D938A7DC-75F2-499C-A5EE-04CE5284059C}" type="datetimeFigureOut">
              <a:rPr lang="ar-SA" smtClean="0"/>
              <a:t>13/05/1443</a:t>
            </a:fld>
            <a:endParaRPr lang="ar-SA"/>
          </a:p>
        </p:txBody>
      </p:sp>
      <p:sp>
        <p:nvSpPr>
          <p:cNvPr id="4" name="Footer Placeholder 3">
            <a:extLst>
              <a:ext uri="{FF2B5EF4-FFF2-40B4-BE49-F238E27FC236}">
                <a16:creationId xmlns:a16="http://schemas.microsoft.com/office/drawing/2014/main" id="{DA746778-DE52-4113-B164-926E0AB47A37}"/>
              </a:ext>
            </a:extLst>
          </p:cNvPr>
          <p:cNvSpPr>
            <a:spLocks noGrp="1"/>
          </p:cNvSpPr>
          <p:nvPr>
            <p:ph type="ftr" sz="quarter" idx="11"/>
          </p:nvPr>
        </p:nvSpPr>
        <p:spPr/>
        <p:txBody>
          <a:bodyPr/>
          <a:lstStyle/>
          <a:p>
            <a:endParaRPr lang="ar-SA"/>
          </a:p>
        </p:txBody>
      </p:sp>
      <p:sp>
        <p:nvSpPr>
          <p:cNvPr id="5" name="Slide Number Placeholder 4">
            <a:extLst>
              <a:ext uri="{FF2B5EF4-FFF2-40B4-BE49-F238E27FC236}">
                <a16:creationId xmlns:a16="http://schemas.microsoft.com/office/drawing/2014/main" id="{02367AEC-C846-4390-B83A-6D2343B6A10C}"/>
              </a:ext>
            </a:extLst>
          </p:cNvPr>
          <p:cNvSpPr>
            <a:spLocks noGrp="1"/>
          </p:cNvSpPr>
          <p:nvPr>
            <p:ph type="sldNum" sz="quarter" idx="12"/>
          </p:nvPr>
        </p:nvSpPr>
        <p:spPr/>
        <p:txBody>
          <a:bodyPr/>
          <a:lstStyle/>
          <a:p>
            <a:fld id="{A7EFA0B6-2529-4EB0-8F10-283C16F65085}" type="slidenum">
              <a:rPr lang="ar-SA" smtClean="0"/>
              <a:t>‹#›</a:t>
            </a:fld>
            <a:endParaRPr lang="ar-SA"/>
          </a:p>
        </p:txBody>
      </p:sp>
      <p:pic>
        <p:nvPicPr>
          <p:cNvPr id="7" name="Picture 6">
            <a:extLst>
              <a:ext uri="{FF2B5EF4-FFF2-40B4-BE49-F238E27FC236}">
                <a16:creationId xmlns:a16="http://schemas.microsoft.com/office/drawing/2014/main" id="{B5410F77-BDD7-4D4B-83D5-5657E5D314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70298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9B99F-5337-4345-A265-3B292CB062FA}"/>
              </a:ext>
            </a:extLst>
          </p:cNvPr>
          <p:cNvSpPr>
            <a:spLocks noGrp="1"/>
          </p:cNvSpPr>
          <p:nvPr>
            <p:ph type="title"/>
          </p:nvPr>
        </p:nvSpPr>
        <p:spPr/>
        <p:txBody>
          <a:bodyPr/>
          <a:lstStyle/>
          <a:p>
            <a:r>
              <a:rPr lang="en-US"/>
              <a:t>Click to edit Master title style</a:t>
            </a:r>
            <a:endParaRPr lang="ar-SA"/>
          </a:p>
        </p:txBody>
      </p:sp>
      <p:sp>
        <p:nvSpPr>
          <p:cNvPr id="3" name="Date Placeholder 2">
            <a:extLst>
              <a:ext uri="{FF2B5EF4-FFF2-40B4-BE49-F238E27FC236}">
                <a16:creationId xmlns:a16="http://schemas.microsoft.com/office/drawing/2014/main" id="{683D2D04-DC52-4F49-8754-E5F64474F5F8}"/>
              </a:ext>
            </a:extLst>
          </p:cNvPr>
          <p:cNvSpPr>
            <a:spLocks noGrp="1"/>
          </p:cNvSpPr>
          <p:nvPr>
            <p:ph type="dt" sz="half" idx="10"/>
          </p:nvPr>
        </p:nvSpPr>
        <p:spPr/>
        <p:txBody>
          <a:bodyPr/>
          <a:lstStyle/>
          <a:p>
            <a:fld id="{D938A7DC-75F2-499C-A5EE-04CE5284059C}" type="datetimeFigureOut">
              <a:rPr lang="ar-SA" smtClean="0"/>
              <a:t>13/05/1443</a:t>
            </a:fld>
            <a:endParaRPr lang="ar-SA"/>
          </a:p>
        </p:txBody>
      </p:sp>
      <p:sp>
        <p:nvSpPr>
          <p:cNvPr id="4" name="Footer Placeholder 3">
            <a:extLst>
              <a:ext uri="{FF2B5EF4-FFF2-40B4-BE49-F238E27FC236}">
                <a16:creationId xmlns:a16="http://schemas.microsoft.com/office/drawing/2014/main" id="{1C6A2C85-265C-43A3-AECE-2B089BFE136E}"/>
              </a:ext>
            </a:extLst>
          </p:cNvPr>
          <p:cNvSpPr>
            <a:spLocks noGrp="1"/>
          </p:cNvSpPr>
          <p:nvPr>
            <p:ph type="ftr" sz="quarter" idx="11"/>
          </p:nvPr>
        </p:nvSpPr>
        <p:spPr/>
        <p:txBody>
          <a:bodyPr/>
          <a:lstStyle/>
          <a:p>
            <a:endParaRPr lang="ar-SA"/>
          </a:p>
        </p:txBody>
      </p:sp>
      <p:sp>
        <p:nvSpPr>
          <p:cNvPr id="5" name="Slide Number Placeholder 4">
            <a:extLst>
              <a:ext uri="{FF2B5EF4-FFF2-40B4-BE49-F238E27FC236}">
                <a16:creationId xmlns:a16="http://schemas.microsoft.com/office/drawing/2014/main" id="{B245E2BB-1A92-458C-B060-6430421575E7}"/>
              </a:ext>
            </a:extLst>
          </p:cNvPr>
          <p:cNvSpPr>
            <a:spLocks noGrp="1"/>
          </p:cNvSpPr>
          <p:nvPr>
            <p:ph type="sldNum" sz="quarter" idx="12"/>
          </p:nvPr>
        </p:nvSpPr>
        <p:spPr/>
        <p:txBody>
          <a:bodyPr/>
          <a:lstStyle/>
          <a:p>
            <a:fld id="{A7EFA0B6-2529-4EB0-8F10-283C16F65085}" type="slidenum">
              <a:rPr lang="ar-SA" smtClean="0"/>
              <a:t>‹#›</a:t>
            </a:fld>
            <a:endParaRPr lang="ar-SA"/>
          </a:p>
        </p:txBody>
      </p:sp>
      <p:pic>
        <p:nvPicPr>
          <p:cNvPr id="7" name="Picture 6">
            <a:extLst>
              <a:ext uri="{FF2B5EF4-FFF2-40B4-BE49-F238E27FC236}">
                <a16:creationId xmlns:a16="http://schemas.microsoft.com/office/drawing/2014/main" id="{3A970CAA-0D4B-4589-A5D5-A49D5A15A61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16180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C5C518-9F00-4FD4-8352-CE3CA7FCE9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ar-SA"/>
          </a:p>
        </p:txBody>
      </p:sp>
      <p:sp>
        <p:nvSpPr>
          <p:cNvPr id="3" name="Text Placeholder 2">
            <a:extLst>
              <a:ext uri="{FF2B5EF4-FFF2-40B4-BE49-F238E27FC236}">
                <a16:creationId xmlns:a16="http://schemas.microsoft.com/office/drawing/2014/main" id="{505DDCA3-A8E7-4CAD-97B0-4B6D5D5E21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4" name="Date Placeholder 3">
            <a:extLst>
              <a:ext uri="{FF2B5EF4-FFF2-40B4-BE49-F238E27FC236}">
                <a16:creationId xmlns:a16="http://schemas.microsoft.com/office/drawing/2014/main" id="{17EB384F-6566-44E1-824F-1BBD08FBEA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38A7DC-75F2-499C-A5EE-04CE5284059C}" type="datetimeFigureOut">
              <a:rPr lang="ar-SA" smtClean="0"/>
              <a:t>13/05/1443</a:t>
            </a:fld>
            <a:endParaRPr lang="ar-SA"/>
          </a:p>
        </p:txBody>
      </p:sp>
      <p:sp>
        <p:nvSpPr>
          <p:cNvPr id="5" name="Footer Placeholder 4">
            <a:extLst>
              <a:ext uri="{FF2B5EF4-FFF2-40B4-BE49-F238E27FC236}">
                <a16:creationId xmlns:a16="http://schemas.microsoft.com/office/drawing/2014/main" id="{79019BDB-4613-4305-9AE1-05CD405676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ar-SA"/>
          </a:p>
        </p:txBody>
      </p:sp>
      <p:sp>
        <p:nvSpPr>
          <p:cNvPr id="6" name="Slide Number Placeholder 5">
            <a:extLst>
              <a:ext uri="{FF2B5EF4-FFF2-40B4-BE49-F238E27FC236}">
                <a16:creationId xmlns:a16="http://schemas.microsoft.com/office/drawing/2014/main" id="{F88B80D5-2C5E-4825-AC0E-FF7C240FAC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EFA0B6-2529-4EB0-8F10-283C16F65085}" type="slidenum">
              <a:rPr lang="ar-SA" smtClean="0"/>
              <a:t>‹#›</a:t>
            </a:fld>
            <a:endParaRPr lang="ar-SA"/>
          </a:p>
        </p:txBody>
      </p:sp>
    </p:spTree>
    <p:extLst>
      <p:ext uri="{BB962C8B-B14F-4D97-AF65-F5344CB8AC3E}">
        <p14:creationId xmlns:p14="http://schemas.microsoft.com/office/powerpoint/2010/main" val="31691234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61" r:id="rId9"/>
    <p:sldLayoutId id="2147483656" r:id="rId10"/>
    <p:sldLayoutId id="2147483662" r:id="rId11"/>
    <p:sldLayoutId id="2147483657" r:id="rId12"/>
    <p:sldLayoutId id="2147483658" r:id="rId13"/>
    <p:sldLayoutId id="2147483659" r:id="rId14"/>
  </p:sldLayoutIdLst>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S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hape" descr="A picture containing text, sign, vector graphics, picture frame&#10;&#10;Description automatically generated">
            <a:extLst>
              <a:ext uri="{FF2B5EF4-FFF2-40B4-BE49-F238E27FC236}">
                <a16:creationId xmlns:a16="http://schemas.microsoft.com/office/drawing/2014/main" id="{E9FF164A-C55E-4B93-838A-B6774DACDD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2052" y="1662112"/>
            <a:ext cx="3255435" cy="3533775"/>
          </a:xfrm>
          <a:prstGeom prst="rect">
            <a:avLst/>
          </a:prstGeom>
        </p:spPr>
      </p:pic>
      <p:sp>
        <p:nvSpPr>
          <p:cNvPr id="12" name="TextBox 11">
            <a:extLst>
              <a:ext uri="{FF2B5EF4-FFF2-40B4-BE49-F238E27FC236}">
                <a16:creationId xmlns:a16="http://schemas.microsoft.com/office/drawing/2014/main" id="{C5A1C2B3-922E-44DD-9315-9D54C3EEFB79}"/>
              </a:ext>
            </a:extLst>
          </p:cNvPr>
          <p:cNvSpPr txBox="1"/>
          <p:nvPr/>
        </p:nvSpPr>
        <p:spPr>
          <a:xfrm>
            <a:off x="1466850" y="4270470"/>
            <a:ext cx="4000500" cy="292388"/>
          </a:xfrm>
          <a:prstGeom prst="rect">
            <a:avLst/>
          </a:prstGeom>
          <a:noFill/>
        </p:spPr>
        <p:txBody>
          <a:bodyPr wrap="square" rtlCol="1">
            <a:spAutoFit/>
          </a:bodyPr>
          <a:lstStyle/>
          <a:p>
            <a:r>
              <a:rPr lang="en-US" sz="1300" dirty="0">
                <a:solidFill>
                  <a:schemeClr val="bg1"/>
                </a:solidFill>
                <a:latin typeface="Montserrat-Arabic Light" panose="00000400000000000000" pitchFamily="2" charset="-78"/>
                <a:cs typeface="Montserrat-Arabic Light" panose="00000400000000000000" pitchFamily="2" charset="-78"/>
              </a:rPr>
              <a:t>Raghad </a:t>
            </a:r>
            <a:r>
              <a:rPr lang="en-US" sz="1300" dirty="0" err="1">
                <a:solidFill>
                  <a:schemeClr val="bg1"/>
                </a:solidFill>
                <a:latin typeface="Montserrat-Arabic Light" panose="00000400000000000000" pitchFamily="2" charset="-78"/>
                <a:cs typeface="Montserrat-Arabic Light" panose="00000400000000000000" pitchFamily="2" charset="-78"/>
              </a:rPr>
              <a:t>Alrefaei</a:t>
            </a:r>
            <a:r>
              <a:rPr lang="en-US" sz="1300" dirty="0">
                <a:solidFill>
                  <a:schemeClr val="bg1"/>
                </a:solidFill>
                <a:latin typeface="Montserrat-Arabic Light" panose="00000400000000000000" pitchFamily="2" charset="-78"/>
                <a:cs typeface="Montserrat-Arabic Light" panose="00000400000000000000" pitchFamily="2" charset="-78"/>
              </a:rPr>
              <a:t>|  4112248 | Section L01</a:t>
            </a:r>
            <a:endParaRPr lang="ar-SA" sz="1300" dirty="0">
              <a:solidFill>
                <a:schemeClr val="bg1"/>
              </a:solidFill>
              <a:latin typeface="Montserrat-Arabic Light" panose="00000400000000000000" pitchFamily="2" charset="-78"/>
              <a:cs typeface="Montserrat-Arabic Light" panose="00000400000000000000" pitchFamily="2" charset="-78"/>
            </a:endParaRPr>
          </a:p>
        </p:txBody>
      </p:sp>
      <p:sp>
        <p:nvSpPr>
          <p:cNvPr id="13" name="TextBox 12">
            <a:extLst>
              <a:ext uri="{FF2B5EF4-FFF2-40B4-BE49-F238E27FC236}">
                <a16:creationId xmlns:a16="http://schemas.microsoft.com/office/drawing/2014/main" id="{13F873F3-3892-4390-B3D9-03B31C832086}"/>
              </a:ext>
            </a:extLst>
          </p:cNvPr>
          <p:cNvSpPr txBox="1"/>
          <p:nvPr/>
        </p:nvSpPr>
        <p:spPr>
          <a:xfrm>
            <a:off x="1466850" y="4733178"/>
            <a:ext cx="4000500" cy="292388"/>
          </a:xfrm>
          <a:prstGeom prst="rect">
            <a:avLst/>
          </a:prstGeom>
          <a:noFill/>
        </p:spPr>
        <p:txBody>
          <a:bodyPr wrap="square" rtlCol="1">
            <a:spAutoFit/>
          </a:bodyPr>
          <a:lstStyle/>
          <a:p>
            <a:r>
              <a:rPr lang="en-US" sz="1300" dirty="0">
                <a:solidFill>
                  <a:schemeClr val="bg1"/>
                </a:solidFill>
                <a:latin typeface="Montserrat-Arabic Light" panose="00000400000000000000" pitchFamily="2" charset="-78"/>
                <a:cs typeface="Montserrat-Arabic Light" panose="00000400000000000000" pitchFamily="2" charset="-78"/>
              </a:rPr>
              <a:t>Tasneem Mohammad | 4110400 | Section L06</a:t>
            </a:r>
            <a:endParaRPr lang="ar-SA" sz="1300" dirty="0">
              <a:solidFill>
                <a:schemeClr val="bg1"/>
              </a:solidFill>
              <a:latin typeface="Montserrat-Arabic Light" panose="00000400000000000000" pitchFamily="2" charset="-78"/>
              <a:cs typeface="Montserrat-Arabic Light" panose="00000400000000000000" pitchFamily="2" charset="-78"/>
            </a:endParaRPr>
          </a:p>
        </p:txBody>
      </p:sp>
      <p:sp>
        <p:nvSpPr>
          <p:cNvPr id="14" name="TextBox 13">
            <a:extLst>
              <a:ext uri="{FF2B5EF4-FFF2-40B4-BE49-F238E27FC236}">
                <a16:creationId xmlns:a16="http://schemas.microsoft.com/office/drawing/2014/main" id="{871CB90B-63DA-4567-A365-7FFEE2BECA90}"/>
              </a:ext>
            </a:extLst>
          </p:cNvPr>
          <p:cNvSpPr txBox="1"/>
          <p:nvPr/>
        </p:nvSpPr>
        <p:spPr>
          <a:xfrm>
            <a:off x="1466850" y="5171702"/>
            <a:ext cx="4000500" cy="292388"/>
          </a:xfrm>
          <a:prstGeom prst="rect">
            <a:avLst/>
          </a:prstGeom>
          <a:noFill/>
        </p:spPr>
        <p:txBody>
          <a:bodyPr wrap="square" rtlCol="1">
            <a:spAutoFit/>
          </a:bodyPr>
          <a:lstStyle/>
          <a:p>
            <a:r>
              <a:rPr lang="en-US" sz="1300" dirty="0">
                <a:solidFill>
                  <a:schemeClr val="bg1"/>
                </a:solidFill>
                <a:latin typeface="Montserrat-Arabic Light" panose="00000400000000000000" pitchFamily="2" charset="-78"/>
                <a:cs typeface="Montserrat-Arabic Light" panose="00000400000000000000" pitchFamily="2" charset="-78"/>
              </a:rPr>
              <a:t>Khadija Mohammad | 4111576 | Section L06</a:t>
            </a:r>
            <a:endParaRPr lang="ar-SA" sz="1300" dirty="0">
              <a:solidFill>
                <a:schemeClr val="bg1"/>
              </a:solidFill>
              <a:latin typeface="Montserrat-Arabic Light" panose="00000400000000000000" pitchFamily="2" charset="-78"/>
              <a:cs typeface="Montserrat-Arabic Light" panose="00000400000000000000" pitchFamily="2" charset="-78"/>
            </a:endParaRPr>
          </a:p>
        </p:txBody>
      </p:sp>
      <p:sp>
        <p:nvSpPr>
          <p:cNvPr id="15" name="TextBox 14">
            <a:extLst>
              <a:ext uri="{FF2B5EF4-FFF2-40B4-BE49-F238E27FC236}">
                <a16:creationId xmlns:a16="http://schemas.microsoft.com/office/drawing/2014/main" id="{75190830-1F0E-455B-9227-094130FC1E91}"/>
              </a:ext>
            </a:extLst>
          </p:cNvPr>
          <p:cNvSpPr txBox="1"/>
          <p:nvPr/>
        </p:nvSpPr>
        <p:spPr>
          <a:xfrm>
            <a:off x="1466850" y="5610226"/>
            <a:ext cx="4000500" cy="292388"/>
          </a:xfrm>
          <a:prstGeom prst="rect">
            <a:avLst/>
          </a:prstGeom>
          <a:noFill/>
        </p:spPr>
        <p:txBody>
          <a:bodyPr wrap="square" rtlCol="1">
            <a:spAutoFit/>
          </a:bodyPr>
          <a:lstStyle/>
          <a:p>
            <a:r>
              <a:rPr lang="fr-FR" sz="1300" dirty="0">
                <a:solidFill>
                  <a:schemeClr val="bg1"/>
                </a:solidFill>
                <a:latin typeface="Montserrat-Arabic Light" panose="00000400000000000000" pitchFamily="2" charset="-78"/>
                <a:cs typeface="Montserrat-Arabic Light" panose="00000400000000000000" pitchFamily="2" charset="-78"/>
              </a:rPr>
              <a:t>Lama Mohammed | 4210682 | Section L06</a:t>
            </a:r>
            <a:endParaRPr lang="ar-SA" sz="1300" dirty="0">
              <a:solidFill>
                <a:schemeClr val="bg1"/>
              </a:solidFill>
              <a:latin typeface="Montserrat-Arabic Light" panose="00000400000000000000" pitchFamily="2" charset="-78"/>
              <a:cs typeface="Montserrat-Arabic Light" panose="00000400000000000000" pitchFamily="2" charset="-78"/>
            </a:endParaRPr>
          </a:p>
        </p:txBody>
      </p:sp>
    </p:spTree>
    <p:extLst>
      <p:ext uri="{BB962C8B-B14F-4D97-AF65-F5344CB8AC3E}">
        <p14:creationId xmlns:p14="http://schemas.microsoft.com/office/powerpoint/2010/main" val="1741185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a:extLst>
              <a:ext uri="{FF2B5EF4-FFF2-40B4-BE49-F238E27FC236}">
                <a16:creationId xmlns:a16="http://schemas.microsoft.com/office/drawing/2014/main" id="{6F74AEB4-A9DB-4D2F-BE03-F75625FEB15F}"/>
              </a:ext>
            </a:extLst>
          </p:cNvPr>
          <p:cNvSpPr txBox="1"/>
          <p:nvPr/>
        </p:nvSpPr>
        <p:spPr>
          <a:xfrm>
            <a:off x="1498384" y="1139672"/>
            <a:ext cx="8693182" cy="1800493"/>
          </a:xfrm>
          <a:prstGeom prst="rect">
            <a:avLst/>
          </a:prstGeom>
          <a:noFill/>
        </p:spPr>
        <p:txBody>
          <a:bodyPr wrap="square" rtlCol="1">
            <a:spAutoFit/>
          </a:bodyPr>
          <a:lstStyle/>
          <a:p>
            <a:pPr algn="l" rtl="0"/>
            <a:r>
              <a:rPr lang="en-US" sz="2400" dirty="0">
                <a:solidFill>
                  <a:schemeClr val="bg1"/>
                </a:solidFill>
                <a:latin typeface="Montserrat-Arabic SemiBold" panose="00000700000000000000" pitchFamily="2" charset="-78"/>
                <a:cs typeface="Montserrat-Arabic SemiBold" panose="00000700000000000000" pitchFamily="2" charset="-78"/>
              </a:rPr>
              <a:t>Accomplishments :</a:t>
            </a:r>
          </a:p>
          <a:p>
            <a:pPr marL="171450" indent="-171450" algn="l">
              <a:lnSpc>
                <a:spcPct val="150000"/>
              </a:lnSpc>
              <a:buFont typeface="Arial" panose="020B0604020202020204" pitchFamily="34" charset="0"/>
              <a:buChar char="•"/>
            </a:pPr>
            <a:r>
              <a:rPr lang="en-US" sz="1400" dirty="0">
                <a:solidFill>
                  <a:schemeClr val="bg1"/>
                </a:solidFill>
                <a:latin typeface="Montserrat-Arabic Light" panose="00000400000000000000" pitchFamily="2" charset="-78"/>
                <a:cs typeface="Montserrat-Arabic Light" panose="00000400000000000000" pitchFamily="2" charset="-78"/>
              </a:rPr>
              <a:t>The most important achievement in the project is the team spirit. We all worked together very hard and honestly.</a:t>
            </a:r>
          </a:p>
          <a:p>
            <a:pPr marL="171450" indent="-171450" algn="l">
              <a:lnSpc>
                <a:spcPct val="150000"/>
              </a:lnSpc>
              <a:buFont typeface="Arial" panose="020B0604020202020204" pitchFamily="34" charset="0"/>
              <a:buChar char="•"/>
            </a:pPr>
            <a:r>
              <a:rPr lang="en-US" sz="1400" dirty="0">
                <a:solidFill>
                  <a:schemeClr val="bg1"/>
                </a:solidFill>
                <a:latin typeface="Montserrat-Arabic Light" panose="00000400000000000000" pitchFamily="2" charset="-78"/>
                <a:cs typeface="Montserrat-Arabic Light" panose="00000400000000000000" pitchFamily="2" charset="-78"/>
              </a:rPr>
              <a:t>Also, among the milestones we were able to achieve on time for project delivery</a:t>
            </a:r>
          </a:p>
          <a:p>
            <a:pPr algn="l" rtl="0"/>
            <a:endParaRPr lang="en-US" sz="2400" dirty="0">
              <a:solidFill>
                <a:schemeClr val="bg1"/>
              </a:solidFill>
              <a:latin typeface="Montserrat-Arabic SemiBold" panose="00000700000000000000" pitchFamily="2" charset="-78"/>
              <a:cs typeface="Montserrat-Arabic SemiBold" panose="00000700000000000000" pitchFamily="2" charset="-78"/>
            </a:endParaRPr>
          </a:p>
        </p:txBody>
      </p:sp>
      <p:sp>
        <p:nvSpPr>
          <p:cNvPr id="3" name="TextBox 2">
            <a:extLst>
              <a:ext uri="{FF2B5EF4-FFF2-40B4-BE49-F238E27FC236}">
                <a16:creationId xmlns:a16="http://schemas.microsoft.com/office/drawing/2014/main" id="{838C1D8C-666E-4721-96F6-49A0BE3D314A}"/>
              </a:ext>
            </a:extLst>
          </p:cNvPr>
          <p:cNvSpPr txBox="1"/>
          <p:nvPr/>
        </p:nvSpPr>
        <p:spPr>
          <a:xfrm>
            <a:off x="1498384" y="3333936"/>
            <a:ext cx="8693182" cy="2554545"/>
          </a:xfrm>
          <a:prstGeom prst="rect">
            <a:avLst/>
          </a:prstGeom>
          <a:noFill/>
        </p:spPr>
        <p:txBody>
          <a:bodyPr wrap="square" rtlCol="1">
            <a:spAutoFit/>
          </a:bodyPr>
          <a:lstStyle/>
          <a:p>
            <a:pPr algn="l" rtl="0"/>
            <a:r>
              <a:rPr lang="en-US" sz="2400" dirty="0">
                <a:solidFill>
                  <a:schemeClr val="bg1"/>
                </a:solidFill>
                <a:latin typeface="Montserrat-Arabic SemiBold" panose="00000700000000000000" pitchFamily="2" charset="-78"/>
                <a:cs typeface="Montserrat-Arabic SemiBold" panose="00000700000000000000" pitchFamily="2" charset="-78"/>
              </a:rPr>
              <a:t>What we learned?</a:t>
            </a:r>
          </a:p>
          <a:p>
            <a:pPr algn="l"/>
            <a:r>
              <a:rPr lang="en-US" sz="1400" dirty="0">
                <a:solidFill>
                  <a:schemeClr val="bg1"/>
                </a:solidFill>
                <a:latin typeface="Montserrat-Arabic Light" panose="00000400000000000000" pitchFamily="2" charset="-78"/>
                <a:cs typeface="Montserrat-Arabic Light" panose="00000400000000000000" pitchFamily="2" charset="-78"/>
              </a:rPr>
              <a:t>We have learned many things in this project, but at the beginning we faced many problems because we are at the beginning of the learning process in python and we are not professionals</a:t>
            </a:r>
          </a:p>
          <a:p>
            <a:pPr algn="l"/>
            <a:endParaRPr lang="en-US" sz="1400" dirty="0">
              <a:solidFill>
                <a:schemeClr val="bg1"/>
              </a:solidFill>
              <a:latin typeface="Montserrat-Arabic Light" panose="00000400000000000000" pitchFamily="2" charset="-78"/>
              <a:cs typeface="Montserrat-Arabic Light" panose="00000400000000000000" pitchFamily="2" charset="-78"/>
            </a:endParaRPr>
          </a:p>
          <a:p>
            <a:pPr algn="l"/>
            <a:r>
              <a:rPr lang="en-US" sz="1400" dirty="0">
                <a:solidFill>
                  <a:schemeClr val="bg1"/>
                </a:solidFill>
                <a:latin typeface="Montserrat-Arabic Light" panose="00000400000000000000" pitchFamily="2" charset="-78"/>
                <a:cs typeface="Montserrat-Arabic Light" panose="00000400000000000000" pitchFamily="2" charset="-78"/>
              </a:rPr>
              <a:t>•We learned ways to program in a simple way and this saved us effort and time</a:t>
            </a:r>
          </a:p>
          <a:p>
            <a:pPr algn="l"/>
            <a:r>
              <a:rPr lang="en-US" sz="1400" dirty="0">
                <a:solidFill>
                  <a:schemeClr val="bg1"/>
                </a:solidFill>
                <a:latin typeface="Montserrat-Arabic Light" panose="00000400000000000000" pitchFamily="2" charset="-78"/>
                <a:cs typeface="Montserrat-Arabic Light" panose="00000400000000000000" pitchFamily="2" charset="-78"/>
              </a:rPr>
              <a:t>For example:</a:t>
            </a:r>
          </a:p>
          <a:p>
            <a:pPr algn="l"/>
            <a:r>
              <a:rPr lang="en-US" sz="1400" dirty="0">
                <a:solidFill>
                  <a:schemeClr val="bg1"/>
                </a:solidFill>
                <a:latin typeface="Montserrat-Arabic Light" panose="00000400000000000000" pitchFamily="2" charset="-78"/>
                <a:cs typeface="Montserrat-Arabic Light" panose="00000400000000000000" pitchFamily="2" charset="-78"/>
              </a:rPr>
              <a:t>                 We used try and exception and for loops :</a:t>
            </a:r>
          </a:p>
          <a:p>
            <a:pPr algn="l"/>
            <a:r>
              <a:rPr lang="en-US" sz="1400" dirty="0">
                <a:solidFill>
                  <a:schemeClr val="bg1"/>
                </a:solidFill>
                <a:latin typeface="Montserrat-Arabic Light" panose="00000400000000000000" pitchFamily="2" charset="-78"/>
                <a:cs typeface="Montserrat-Arabic Light" panose="00000400000000000000" pitchFamily="2" charset="-78"/>
              </a:rPr>
              <a:t>                 it helps us not to repeat the process and its simplicity of us </a:t>
            </a:r>
          </a:p>
          <a:p>
            <a:pPr algn="l"/>
            <a:r>
              <a:rPr lang="en-US" sz="1400" dirty="0">
                <a:solidFill>
                  <a:schemeClr val="bg1"/>
                </a:solidFill>
                <a:latin typeface="Montserrat-Arabic Light" panose="00000400000000000000" pitchFamily="2" charset="-78"/>
                <a:cs typeface="Montserrat-Arabic Light" panose="00000400000000000000" pitchFamily="2" charset="-78"/>
              </a:rPr>
              <a:t>                 also, how to fix any error and to let the program work correctly.  </a:t>
            </a:r>
          </a:p>
          <a:p>
            <a:pPr algn="l" rtl="0"/>
            <a:endParaRPr lang="en-US" sz="2400" dirty="0">
              <a:solidFill>
                <a:schemeClr val="bg1"/>
              </a:solidFill>
              <a:latin typeface="Montserrat-Arabic SemiBold" panose="00000700000000000000" pitchFamily="2" charset="-78"/>
              <a:cs typeface="Montserrat-Arabic SemiBold" panose="00000700000000000000" pitchFamily="2" charset="-78"/>
            </a:endParaRPr>
          </a:p>
        </p:txBody>
      </p:sp>
    </p:spTree>
    <p:extLst>
      <p:ext uri="{BB962C8B-B14F-4D97-AF65-F5344CB8AC3E}">
        <p14:creationId xmlns:p14="http://schemas.microsoft.com/office/powerpoint/2010/main" val="540448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a:extLst>
              <a:ext uri="{FF2B5EF4-FFF2-40B4-BE49-F238E27FC236}">
                <a16:creationId xmlns:a16="http://schemas.microsoft.com/office/drawing/2014/main" id="{B599A28A-53C8-4D0B-8645-5769BA3A2012}"/>
              </a:ext>
            </a:extLst>
          </p:cNvPr>
          <p:cNvSpPr txBox="1"/>
          <p:nvPr/>
        </p:nvSpPr>
        <p:spPr>
          <a:xfrm>
            <a:off x="1409607" y="1492429"/>
            <a:ext cx="8417974" cy="4319131"/>
          </a:xfrm>
          <a:prstGeom prst="rect">
            <a:avLst/>
          </a:prstGeom>
          <a:noFill/>
        </p:spPr>
        <p:txBody>
          <a:bodyPr wrap="square" rtlCol="1">
            <a:spAutoFit/>
          </a:bodyPr>
          <a:lstStyle/>
          <a:p>
            <a:pPr>
              <a:spcBef>
                <a:spcPts val="400"/>
              </a:spcBef>
            </a:pPr>
            <a:r>
              <a:rPr lang="en-US" sz="1600" dirty="0">
                <a:solidFill>
                  <a:schemeClr val="bg1"/>
                </a:solidFill>
                <a:latin typeface="Montserrat-Arabic SemiBold" panose="00000700000000000000" pitchFamily="2" charset="-78"/>
                <a:cs typeface="Montserrat-Arabic SemiBold" panose="00000700000000000000" pitchFamily="2" charset="-78"/>
              </a:rPr>
              <a:t>which objectives did you meet ?</a:t>
            </a:r>
          </a:p>
          <a:p>
            <a:pPr algn="l">
              <a:spcBef>
                <a:spcPts val="400"/>
              </a:spcBef>
            </a:pPr>
            <a:r>
              <a:rPr lang="en-US" sz="1400" dirty="0">
                <a:solidFill>
                  <a:schemeClr val="bg1"/>
                </a:solidFill>
                <a:latin typeface="Montserrat-Arabic Light" panose="00000400000000000000" pitchFamily="2" charset="-78"/>
                <a:cs typeface="Montserrat-Arabic Light" panose="00000400000000000000" pitchFamily="2" charset="-78"/>
              </a:rPr>
              <a:t>We have achieved an impressive goal of developing the project in progress, while we learn something new in the class we go to implement it immediately</a:t>
            </a:r>
            <a:r>
              <a:rPr lang="en-US" sz="1400" dirty="0">
                <a:solidFill>
                  <a:schemeClr val="bg1"/>
                </a:solidFill>
              </a:rPr>
              <a:t>.</a:t>
            </a:r>
          </a:p>
          <a:p>
            <a:pPr marL="285750" indent="-285750" algn="l">
              <a:spcBef>
                <a:spcPts val="400"/>
              </a:spcBef>
              <a:buFont typeface="Arial" panose="020B0604020202020204" pitchFamily="34" charset="0"/>
              <a:buChar char="•"/>
            </a:pPr>
            <a:endParaRPr lang="en-US" sz="1400" dirty="0">
              <a:solidFill>
                <a:srgbClr val="FF0000"/>
              </a:solidFill>
            </a:endParaRPr>
          </a:p>
          <a:p>
            <a:pPr>
              <a:spcBef>
                <a:spcPts val="400"/>
              </a:spcBef>
            </a:pPr>
            <a:r>
              <a:rPr lang="en-US" sz="1600" dirty="0">
                <a:solidFill>
                  <a:schemeClr val="bg1"/>
                </a:solidFill>
                <a:latin typeface="Montserrat-Arabic SemiBold" panose="00000700000000000000" pitchFamily="2" charset="-78"/>
                <a:cs typeface="Montserrat-Arabic SemiBold" panose="00000700000000000000" pitchFamily="2" charset="-78"/>
              </a:rPr>
              <a:t>which ones weren’t you able to meet in time ?</a:t>
            </a:r>
          </a:p>
          <a:p>
            <a:pPr>
              <a:spcBef>
                <a:spcPts val="400"/>
              </a:spcBef>
            </a:pPr>
            <a:r>
              <a:rPr lang="en-US" sz="1400" dirty="0">
                <a:solidFill>
                  <a:schemeClr val="bg1"/>
                </a:solidFill>
                <a:latin typeface="Montserrat-Arabic Light" panose="00000400000000000000" pitchFamily="2" charset="-78"/>
                <a:cs typeface="Montserrat-Arabic Light" panose="00000400000000000000" pitchFamily="2" charset="-78"/>
              </a:rPr>
              <a:t>We faced a problem in the fourth algorithm, Baconian cipher decrypt didn’t work if the user enter any character except letters from a-z. That’s why we used try and except to inform the user with this condition.</a:t>
            </a:r>
          </a:p>
          <a:p>
            <a:pPr>
              <a:spcBef>
                <a:spcPts val="400"/>
              </a:spcBef>
            </a:pPr>
            <a:endParaRPr lang="en-US" sz="1400" dirty="0">
              <a:solidFill>
                <a:schemeClr val="bg1"/>
              </a:solidFill>
              <a:latin typeface="Montserrat-Arabic Light" panose="00000400000000000000" pitchFamily="2" charset="-78"/>
              <a:cs typeface="Montserrat-Arabic Light" panose="00000400000000000000" pitchFamily="2" charset="-78"/>
            </a:endParaRPr>
          </a:p>
          <a:p>
            <a:pPr>
              <a:spcBef>
                <a:spcPts val="400"/>
              </a:spcBef>
            </a:pPr>
            <a:r>
              <a:rPr lang="en-US" sz="1600" dirty="0">
                <a:solidFill>
                  <a:schemeClr val="bg1"/>
                </a:solidFill>
                <a:latin typeface="Montserrat-Arabic SemiBold" panose="00000700000000000000" pitchFamily="2" charset="-78"/>
                <a:cs typeface="Montserrat-Arabic SemiBold" panose="00000700000000000000" pitchFamily="2" charset="-78"/>
              </a:rPr>
              <a:t>Future work - will you continue?</a:t>
            </a:r>
          </a:p>
          <a:p>
            <a:pPr>
              <a:spcBef>
                <a:spcPts val="400"/>
              </a:spcBef>
            </a:pPr>
            <a:r>
              <a:rPr lang="en-US" sz="1400" dirty="0">
                <a:solidFill>
                  <a:schemeClr val="bg1"/>
                </a:solidFill>
                <a:latin typeface="Montserrat-Arabic Light" panose="00000400000000000000" pitchFamily="2" charset="-78"/>
                <a:cs typeface="Montserrat-Arabic Light" panose="00000400000000000000" pitchFamily="2" charset="-78"/>
              </a:rPr>
              <a:t>We all decided to continue with the project as long as we learned something new and were constantly developing it.</a:t>
            </a:r>
          </a:p>
          <a:p>
            <a:pPr>
              <a:spcBef>
                <a:spcPts val="400"/>
              </a:spcBef>
            </a:pPr>
            <a:r>
              <a:rPr lang="en-US" sz="1400" dirty="0">
                <a:solidFill>
                  <a:schemeClr val="bg1"/>
                </a:solidFill>
                <a:latin typeface="Montserrat-Arabic Light" panose="00000400000000000000" pitchFamily="2" charset="-78"/>
                <a:cs typeface="Montserrat-Arabic Light" panose="00000400000000000000" pitchFamily="2" charset="-78"/>
              </a:rPr>
              <a:t>Like the user can provide a new cipher algorithm in the program</a:t>
            </a:r>
          </a:p>
          <a:p>
            <a:pPr>
              <a:spcBef>
                <a:spcPts val="400"/>
              </a:spcBef>
            </a:pPr>
            <a:r>
              <a:rPr lang="en-US" sz="1400" dirty="0">
                <a:solidFill>
                  <a:schemeClr val="bg1"/>
                </a:solidFill>
                <a:latin typeface="Montserrat-Arabic Light" panose="00000400000000000000" pitchFamily="2" charset="-78"/>
                <a:cs typeface="Montserrat-Arabic Light" panose="00000400000000000000" pitchFamily="2" charset="-78"/>
              </a:rPr>
              <a:t>And he can learn how this algorithms work</a:t>
            </a:r>
          </a:p>
          <a:p>
            <a:pPr>
              <a:spcBef>
                <a:spcPts val="400"/>
              </a:spcBef>
            </a:pPr>
            <a:r>
              <a:rPr lang="en-US" sz="1400" dirty="0">
                <a:solidFill>
                  <a:schemeClr val="bg1"/>
                </a:solidFill>
                <a:latin typeface="Montserrat-Arabic Light" panose="00000400000000000000" pitchFamily="2" charset="-78"/>
                <a:cs typeface="Montserrat-Arabic Light" panose="00000400000000000000" pitchFamily="2" charset="-78"/>
              </a:rPr>
              <a:t>Also, we want to include Arabic Language too</a:t>
            </a:r>
          </a:p>
          <a:p>
            <a:pPr>
              <a:spcBef>
                <a:spcPts val="400"/>
              </a:spcBef>
            </a:pPr>
            <a:endParaRPr lang="en-US" sz="2400" dirty="0">
              <a:solidFill>
                <a:schemeClr val="bg1"/>
              </a:solidFill>
              <a:latin typeface="Montserrat-Arabic SemiBold" panose="00000700000000000000" pitchFamily="2" charset="-78"/>
              <a:cs typeface="Montserrat-Arabic SemiBold" panose="00000700000000000000" pitchFamily="2" charset="-78"/>
            </a:endParaRPr>
          </a:p>
        </p:txBody>
      </p:sp>
    </p:spTree>
    <p:extLst>
      <p:ext uri="{BB962C8B-B14F-4D97-AF65-F5344CB8AC3E}">
        <p14:creationId xmlns:p14="http://schemas.microsoft.com/office/powerpoint/2010/main" val="2506530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hape" descr="Icon&#10;&#10;Description automatically generated">
            <a:extLst>
              <a:ext uri="{FF2B5EF4-FFF2-40B4-BE49-F238E27FC236}">
                <a16:creationId xmlns:a16="http://schemas.microsoft.com/office/drawing/2014/main" id="{E170231F-BC73-46CB-BB00-AB5EEF0270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3845" y="1016636"/>
            <a:ext cx="2418390" cy="2645483"/>
          </a:xfrm>
          <a:prstGeom prst="rect">
            <a:avLst/>
          </a:prstGeom>
        </p:spPr>
      </p:pic>
      <p:sp>
        <p:nvSpPr>
          <p:cNvPr id="4" name="TextBox 3">
            <a:extLst>
              <a:ext uri="{FF2B5EF4-FFF2-40B4-BE49-F238E27FC236}">
                <a16:creationId xmlns:a16="http://schemas.microsoft.com/office/drawing/2014/main" id="{2273FA6E-C059-425C-A8AA-65AEBC55330E}"/>
              </a:ext>
            </a:extLst>
          </p:cNvPr>
          <p:cNvSpPr txBox="1"/>
          <p:nvPr/>
        </p:nvSpPr>
        <p:spPr>
          <a:xfrm>
            <a:off x="1596038" y="3662119"/>
            <a:ext cx="8999924" cy="769441"/>
          </a:xfrm>
          <a:prstGeom prst="rect">
            <a:avLst/>
          </a:prstGeom>
          <a:noFill/>
        </p:spPr>
        <p:txBody>
          <a:bodyPr wrap="square" rtlCol="1">
            <a:spAutoFit/>
          </a:bodyPr>
          <a:lstStyle/>
          <a:p>
            <a:pPr algn="ctr"/>
            <a:r>
              <a:rPr lang="en-US" sz="4400" dirty="0">
                <a:solidFill>
                  <a:schemeClr val="bg1"/>
                </a:solidFill>
                <a:latin typeface="Montserrat-Arabic SemiBold" panose="00000700000000000000" pitchFamily="2" charset="-78"/>
                <a:cs typeface="Montserrat-Arabic SemiBold" panose="00000700000000000000" pitchFamily="2" charset="-78"/>
              </a:rPr>
              <a:t>CODE EXPLANATION</a:t>
            </a:r>
          </a:p>
        </p:txBody>
      </p:sp>
      <p:sp>
        <p:nvSpPr>
          <p:cNvPr id="5" name="TextBox 4">
            <a:extLst>
              <a:ext uri="{FF2B5EF4-FFF2-40B4-BE49-F238E27FC236}">
                <a16:creationId xmlns:a16="http://schemas.microsoft.com/office/drawing/2014/main" id="{6619034D-3953-4EC6-9411-4C0BB182D6F0}"/>
              </a:ext>
            </a:extLst>
          </p:cNvPr>
          <p:cNvSpPr txBox="1"/>
          <p:nvPr/>
        </p:nvSpPr>
        <p:spPr>
          <a:xfrm>
            <a:off x="1596038" y="4431560"/>
            <a:ext cx="8999924" cy="646331"/>
          </a:xfrm>
          <a:prstGeom prst="rect">
            <a:avLst/>
          </a:prstGeom>
          <a:noFill/>
        </p:spPr>
        <p:txBody>
          <a:bodyPr wrap="square" rtlCol="1">
            <a:spAutoFit/>
          </a:bodyPr>
          <a:lstStyle/>
          <a:p>
            <a:pPr algn="ctr"/>
            <a:r>
              <a:rPr lang="en-US" sz="3600" dirty="0">
                <a:solidFill>
                  <a:schemeClr val="bg1"/>
                </a:solidFill>
                <a:latin typeface="Montserrat-Arabic Light" panose="00000400000000000000" pitchFamily="2" charset="-78"/>
                <a:cs typeface="Montserrat-Arabic Light" panose="00000400000000000000" pitchFamily="2" charset="-78"/>
              </a:rPr>
              <a:t>Now let's get into the code in details</a:t>
            </a:r>
          </a:p>
        </p:txBody>
      </p:sp>
    </p:spTree>
    <p:extLst>
      <p:ext uri="{BB962C8B-B14F-4D97-AF65-F5344CB8AC3E}">
        <p14:creationId xmlns:p14="http://schemas.microsoft.com/office/powerpoint/2010/main" val="2377459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6121B6-22F5-480C-A8EC-DDD1483D604B}"/>
              </a:ext>
            </a:extLst>
          </p:cNvPr>
          <p:cNvSpPr txBox="1"/>
          <p:nvPr/>
        </p:nvSpPr>
        <p:spPr>
          <a:xfrm>
            <a:off x="1688791" y="3100527"/>
            <a:ext cx="8999924" cy="1158651"/>
          </a:xfrm>
          <a:prstGeom prst="rect">
            <a:avLst/>
          </a:prstGeom>
          <a:noFill/>
        </p:spPr>
        <p:txBody>
          <a:bodyPr wrap="square" rtlCol="1">
            <a:spAutoFit/>
          </a:bodyPr>
          <a:lstStyle/>
          <a:p>
            <a:pPr>
              <a:lnSpc>
                <a:spcPct val="150000"/>
              </a:lnSpc>
            </a:pPr>
            <a:r>
              <a:rPr lang="en-US" sz="1600" dirty="0">
                <a:solidFill>
                  <a:schemeClr val="bg1"/>
                </a:solidFill>
                <a:latin typeface="Montserrat-Arabic Light" panose="00000400000000000000" pitchFamily="2" charset="-78"/>
                <a:cs typeface="Montserrat-Arabic Light" panose="00000400000000000000" pitchFamily="2" charset="-78"/>
              </a:rPr>
              <a:t>Privacy is a hard thing to maintain in our modern technology days. And cryptography is one way to solve this problem.</a:t>
            </a:r>
          </a:p>
          <a:p>
            <a:pPr>
              <a:lnSpc>
                <a:spcPct val="150000"/>
              </a:lnSpc>
            </a:pPr>
            <a:r>
              <a:rPr lang="en-US" sz="1600" dirty="0">
                <a:solidFill>
                  <a:schemeClr val="bg1"/>
                </a:solidFill>
                <a:latin typeface="Montserrat-Arabic Light" panose="00000400000000000000" pitchFamily="2" charset="-78"/>
                <a:cs typeface="Montserrat-Arabic Light" panose="00000400000000000000" pitchFamily="2" charset="-78"/>
              </a:rPr>
              <a:t>We use it to safeguard personal identifiable information (PII) and other confidential data </a:t>
            </a:r>
          </a:p>
        </p:txBody>
      </p:sp>
      <p:pic>
        <p:nvPicPr>
          <p:cNvPr id="4" name="!!shape" descr="A picture containing lock, metalware&#10;&#10;Description automatically generated">
            <a:extLst>
              <a:ext uri="{FF2B5EF4-FFF2-40B4-BE49-F238E27FC236}">
                <a16:creationId xmlns:a16="http://schemas.microsoft.com/office/drawing/2014/main" id="{9ECB9725-2E6B-4573-ABAB-A66142C5C5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3153" y="4087353"/>
            <a:ext cx="1766432" cy="1909513"/>
          </a:xfrm>
          <a:prstGeom prst="rect">
            <a:avLst/>
          </a:prstGeom>
        </p:spPr>
      </p:pic>
    </p:spTree>
    <p:extLst>
      <p:ext uri="{BB962C8B-B14F-4D97-AF65-F5344CB8AC3E}">
        <p14:creationId xmlns:p14="http://schemas.microsoft.com/office/powerpoint/2010/main" val="604932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hape" descr="A picture containing icon&#10;&#10;Description automatically generated">
            <a:extLst>
              <a:ext uri="{FF2B5EF4-FFF2-40B4-BE49-F238E27FC236}">
                <a16:creationId xmlns:a16="http://schemas.microsoft.com/office/drawing/2014/main" id="{B54311EE-5FAA-4316-B633-3ED4D883CA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918" y="2476500"/>
            <a:ext cx="1489640" cy="1304925"/>
          </a:xfrm>
          <a:prstGeom prst="rect">
            <a:avLst/>
          </a:prstGeom>
        </p:spPr>
      </p:pic>
      <p:sp>
        <p:nvSpPr>
          <p:cNvPr id="4" name="TextBox 3">
            <a:extLst>
              <a:ext uri="{FF2B5EF4-FFF2-40B4-BE49-F238E27FC236}">
                <a16:creationId xmlns:a16="http://schemas.microsoft.com/office/drawing/2014/main" id="{F1B7722A-6DFF-476F-9CE4-100BFEBF22D2}"/>
              </a:ext>
            </a:extLst>
          </p:cNvPr>
          <p:cNvSpPr txBox="1"/>
          <p:nvPr/>
        </p:nvSpPr>
        <p:spPr>
          <a:xfrm>
            <a:off x="1273575" y="1175183"/>
            <a:ext cx="8999924" cy="747705"/>
          </a:xfrm>
          <a:prstGeom prst="rect">
            <a:avLst/>
          </a:prstGeom>
          <a:noFill/>
        </p:spPr>
        <p:txBody>
          <a:bodyPr wrap="square" rtlCol="1">
            <a:spAutoFit/>
          </a:bodyPr>
          <a:lstStyle/>
          <a:p>
            <a:pPr>
              <a:lnSpc>
                <a:spcPct val="150000"/>
              </a:lnSpc>
            </a:pPr>
            <a:r>
              <a:rPr lang="en-US" sz="3200" dirty="0">
                <a:solidFill>
                  <a:schemeClr val="bg1"/>
                </a:solidFill>
                <a:latin typeface="Montserrat-Arabic SemiBold" panose="00000700000000000000" pitchFamily="2" charset="-78"/>
                <a:cs typeface="Montserrat-Arabic SemiBold" panose="00000700000000000000" pitchFamily="2" charset="-78"/>
              </a:rPr>
              <a:t>The sections for the program :</a:t>
            </a:r>
          </a:p>
        </p:txBody>
      </p:sp>
      <p:sp>
        <p:nvSpPr>
          <p:cNvPr id="5" name="TextBox 4">
            <a:extLst>
              <a:ext uri="{FF2B5EF4-FFF2-40B4-BE49-F238E27FC236}">
                <a16:creationId xmlns:a16="http://schemas.microsoft.com/office/drawing/2014/main" id="{5B281CE0-0E59-4562-86CA-3BA3B0F6E511}"/>
              </a:ext>
            </a:extLst>
          </p:cNvPr>
          <p:cNvSpPr txBox="1"/>
          <p:nvPr/>
        </p:nvSpPr>
        <p:spPr>
          <a:xfrm>
            <a:off x="1734803" y="3560699"/>
            <a:ext cx="2348926" cy="963597"/>
          </a:xfrm>
          <a:prstGeom prst="rect">
            <a:avLst/>
          </a:prstGeom>
          <a:noFill/>
        </p:spPr>
        <p:txBody>
          <a:bodyPr wrap="square" rtlCol="1">
            <a:spAutoFit/>
          </a:bodyPr>
          <a:lstStyle/>
          <a:p>
            <a:pPr>
              <a:lnSpc>
                <a:spcPct val="150000"/>
              </a:lnSpc>
            </a:pPr>
            <a:r>
              <a:rPr lang="en-US" sz="2000" dirty="0">
                <a:solidFill>
                  <a:schemeClr val="bg1"/>
                </a:solidFill>
                <a:latin typeface="Montserrat-Arabic Light" panose="00000400000000000000" pitchFamily="2" charset="-78"/>
                <a:cs typeface="Montserrat-Arabic Light" panose="00000400000000000000" pitchFamily="2" charset="-78"/>
              </a:rPr>
              <a:t>Get the message from the user </a:t>
            </a:r>
          </a:p>
        </p:txBody>
      </p:sp>
      <p:sp>
        <p:nvSpPr>
          <p:cNvPr id="6" name="TextBox 5">
            <a:extLst>
              <a:ext uri="{FF2B5EF4-FFF2-40B4-BE49-F238E27FC236}">
                <a16:creationId xmlns:a16="http://schemas.microsoft.com/office/drawing/2014/main" id="{FA8F5687-08DB-4665-B23E-F4DB3B65BF59}"/>
              </a:ext>
            </a:extLst>
          </p:cNvPr>
          <p:cNvSpPr txBox="1"/>
          <p:nvPr/>
        </p:nvSpPr>
        <p:spPr>
          <a:xfrm>
            <a:off x="5429394" y="3585496"/>
            <a:ext cx="2348926" cy="963597"/>
          </a:xfrm>
          <a:prstGeom prst="rect">
            <a:avLst/>
          </a:prstGeom>
          <a:noFill/>
        </p:spPr>
        <p:txBody>
          <a:bodyPr wrap="square" rtlCol="1">
            <a:spAutoFit/>
          </a:bodyPr>
          <a:lstStyle/>
          <a:p>
            <a:pPr>
              <a:lnSpc>
                <a:spcPct val="150000"/>
              </a:lnSpc>
            </a:pPr>
            <a:r>
              <a:rPr lang="en-US" sz="2000" dirty="0">
                <a:solidFill>
                  <a:schemeClr val="bg1"/>
                </a:solidFill>
                <a:latin typeface="Montserrat-Arabic Light" panose="00000400000000000000" pitchFamily="2" charset="-78"/>
                <a:cs typeface="Montserrat-Arabic Light" panose="00000400000000000000" pitchFamily="2" charset="-78"/>
              </a:rPr>
              <a:t>Encrypt </a:t>
            </a:r>
          </a:p>
          <a:p>
            <a:pPr>
              <a:lnSpc>
                <a:spcPct val="150000"/>
              </a:lnSpc>
            </a:pPr>
            <a:r>
              <a:rPr lang="en-US" sz="2000" dirty="0">
                <a:solidFill>
                  <a:schemeClr val="bg1"/>
                </a:solidFill>
                <a:latin typeface="Montserrat-Arabic Light" panose="00000400000000000000" pitchFamily="2" charset="-78"/>
                <a:cs typeface="Montserrat-Arabic Light" panose="00000400000000000000" pitchFamily="2" charset="-78"/>
              </a:rPr>
              <a:t>the massage</a:t>
            </a:r>
          </a:p>
        </p:txBody>
      </p:sp>
      <p:sp>
        <p:nvSpPr>
          <p:cNvPr id="7" name="TextBox 6">
            <a:extLst>
              <a:ext uri="{FF2B5EF4-FFF2-40B4-BE49-F238E27FC236}">
                <a16:creationId xmlns:a16="http://schemas.microsoft.com/office/drawing/2014/main" id="{5CBEC71B-6F50-4978-912D-1E743535AD7F}"/>
              </a:ext>
            </a:extLst>
          </p:cNvPr>
          <p:cNvSpPr txBox="1"/>
          <p:nvPr/>
        </p:nvSpPr>
        <p:spPr>
          <a:xfrm>
            <a:off x="8839898" y="3585495"/>
            <a:ext cx="2348926" cy="963597"/>
          </a:xfrm>
          <a:prstGeom prst="rect">
            <a:avLst/>
          </a:prstGeom>
          <a:noFill/>
        </p:spPr>
        <p:txBody>
          <a:bodyPr wrap="square" rtlCol="1">
            <a:spAutoFit/>
          </a:bodyPr>
          <a:lstStyle/>
          <a:p>
            <a:pPr>
              <a:lnSpc>
                <a:spcPct val="150000"/>
              </a:lnSpc>
            </a:pPr>
            <a:r>
              <a:rPr lang="en-US" sz="2000" dirty="0">
                <a:solidFill>
                  <a:schemeClr val="bg1"/>
                </a:solidFill>
                <a:latin typeface="Montserrat-Arabic Light" panose="00000400000000000000" pitchFamily="2" charset="-78"/>
                <a:cs typeface="Montserrat-Arabic Light" panose="00000400000000000000" pitchFamily="2" charset="-78"/>
              </a:rPr>
              <a:t>Decrypt </a:t>
            </a:r>
          </a:p>
          <a:p>
            <a:pPr>
              <a:lnSpc>
                <a:spcPct val="150000"/>
              </a:lnSpc>
            </a:pPr>
            <a:r>
              <a:rPr lang="en-US" sz="2000" dirty="0">
                <a:solidFill>
                  <a:schemeClr val="bg1"/>
                </a:solidFill>
                <a:latin typeface="Montserrat-Arabic Light" panose="00000400000000000000" pitchFamily="2" charset="-78"/>
                <a:cs typeface="Montserrat-Arabic Light" panose="00000400000000000000" pitchFamily="2" charset="-78"/>
              </a:rPr>
              <a:t>the massage</a:t>
            </a:r>
          </a:p>
        </p:txBody>
      </p:sp>
    </p:spTree>
    <p:extLst>
      <p:ext uri="{BB962C8B-B14F-4D97-AF65-F5344CB8AC3E}">
        <p14:creationId xmlns:p14="http://schemas.microsoft.com/office/powerpoint/2010/main" val="4073564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A08204-F1EA-4E21-85C4-74655C1FB1F9}"/>
              </a:ext>
            </a:extLst>
          </p:cNvPr>
          <p:cNvSpPr txBox="1"/>
          <p:nvPr/>
        </p:nvSpPr>
        <p:spPr>
          <a:xfrm>
            <a:off x="1229187" y="1725599"/>
            <a:ext cx="8999924" cy="1077218"/>
          </a:xfrm>
          <a:prstGeom prst="rect">
            <a:avLst/>
          </a:prstGeom>
          <a:noFill/>
        </p:spPr>
        <p:txBody>
          <a:bodyPr wrap="square" rtlCol="1">
            <a:spAutoFit/>
          </a:bodyPr>
          <a:lstStyle/>
          <a:p>
            <a:r>
              <a:rPr lang="en-US" sz="3200" dirty="0">
                <a:solidFill>
                  <a:schemeClr val="bg1"/>
                </a:solidFill>
                <a:latin typeface="Montserrat-Arabic SemiBold" panose="00000700000000000000" pitchFamily="2" charset="-78"/>
                <a:cs typeface="Montserrat-Arabic SemiBold" panose="00000700000000000000" pitchFamily="2" charset="-78"/>
              </a:rPr>
              <a:t>Why we use secrets </a:t>
            </a:r>
          </a:p>
          <a:p>
            <a:r>
              <a:rPr lang="en-US" sz="3200" dirty="0">
                <a:solidFill>
                  <a:schemeClr val="bg1"/>
                </a:solidFill>
                <a:latin typeface="Montserrat-Arabic SemiBold" panose="00000700000000000000" pitchFamily="2" charset="-78"/>
                <a:cs typeface="Montserrat-Arabic SemiBold" panose="00000700000000000000" pitchFamily="2" charset="-78"/>
              </a:rPr>
              <a:t>messages (cryptography) ?</a:t>
            </a:r>
          </a:p>
        </p:txBody>
      </p:sp>
      <p:pic>
        <p:nvPicPr>
          <p:cNvPr id="4" name="!!shape">
            <a:extLst>
              <a:ext uri="{FF2B5EF4-FFF2-40B4-BE49-F238E27FC236}">
                <a16:creationId xmlns:a16="http://schemas.microsoft.com/office/drawing/2014/main" id="{BB91491D-8FB7-4F0E-901F-5CDDF153CF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141249"/>
            <a:ext cx="6134600" cy="2913935"/>
          </a:xfrm>
          <a:prstGeom prst="rect">
            <a:avLst/>
          </a:prstGeom>
        </p:spPr>
      </p:pic>
    </p:spTree>
    <p:extLst>
      <p:ext uri="{BB962C8B-B14F-4D97-AF65-F5344CB8AC3E}">
        <p14:creationId xmlns:p14="http://schemas.microsoft.com/office/powerpoint/2010/main" val="3151344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hape" descr="A picture containing text&#10;&#10;Description automatically generated">
            <a:extLst>
              <a:ext uri="{FF2B5EF4-FFF2-40B4-BE49-F238E27FC236}">
                <a16:creationId xmlns:a16="http://schemas.microsoft.com/office/drawing/2014/main" id="{2E25A87D-21C1-4808-BA0B-A936459A18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8826" y="1600200"/>
            <a:ext cx="1917986" cy="3657600"/>
          </a:xfrm>
          <a:prstGeom prst="rect">
            <a:avLst/>
          </a:prstGeom>
        </p:spPr>
      </p:pic>
      <p:sp>
        <p:nvSpPr>
          <p:cNvPr id="4" name="TextBox 3">
            <a:extLst>
              <a:ext uri="{FF2B5EF4-FFF2-40B4-BE49-F238E27FC236}">
                <a16:creationId xmlns:a16="http://schemas.microsoft.com/office/drawing/2014/main" id="{44E4271B-52B0-495E-A466-2F8666E5B749}"/>
              </a:ext>
            </a:extLst>
          </p:cNvPr>
          <p:cNvSpPr txBox="1"/>
          <p:nvPr/>
        </p:nvSpPr>
        <p:spPr>
          <a:xfrm>
            <a:off x="1069389" y="2009685"/>
            <a:ext cx="8999924" cy="461665"/>
          </a:xfrm>
          <a:prstGeom prst="rect">
            <a:avLst/>
          </a:prstGeom>
          <a:noFill/>
        </p:spPr>
        <p:txBody>
          <a:bodyPr wrap="square" rtlCol="1">
            <a:spAutoFit/>
          </a:bodyPr>
          <a:lstStyle/>
          <a:p>
            <a:r>
              <a:rPr lang="en-US" sz="2400" dirty="0">
                <a:solidFill>
                  <a:schemeClr val="bg1"/>
                </a:solidFill>
                <a:latin typeface="Montserrat-Arabic SemiBold" panose="00000700000000000000" pitchFamily="2" charset="-78"/>
                <a:cs typeface="Montserrat-Arabic SemiBold" panose="00000700000000000000" pitchFamily="2" charset="-78"/>
              </a:rPr>
              <a:t>The Difficulties We Encountered in the Project:</a:t>
            </a:r>
          </a:p>
        </p:txBody>
      </p:sp>
      <p:sp>
        <p:nvSpPr>
          <p:cNvPr id="5" name="TextBox 4">
            <a:extLst>
              <a:ext uri="{FF2B5EF4-FFF2-40B4-BE49-F238E27FC236}">
                <a16:creationId xmlns:a16="http://schemas.microsoft.com/office/drawing/2014/main" id="{C6DE0014-F8F8-46B5-9726-3279825BA810}"/>
              </a:ext>
            </a:extLst>
          </p:cNvPr>
          <p:cNvSpPr txBox="1"/>
          <p:nvPr/>
        </p:nvSpPr>
        <p:spPr>
          <a:xfrm>
            <a:off x="1394150" y="2871958"/>
            <a:ext cx="6309990" cy="2538515"/>
          </a:xfrm>
          <a:prstGeom prst="rect">
            <a:avLst/>
          </a:prstGeom>
          <a:noFill/>
        </p:spPr>
        <p:txBody>
          <a:bodyPr wrap="square" rtlCol="1">
            <a:spAutoFit/>
          </a:bodyPr>
          <a:lstStyle/>
          <a:p>
            <a:pPr>
              <a:lnSpc>
                <a:spcPct val="150000"/>
              </a:lnSpc>
            </a:pPr>
            <a:r>
              <a:rPr lang="en-US" dirty="0">
                <a:solidFill>
                  <a:schemeClr val="bg1"/>
                </a:solidFill>
                <a:latin typeface="Montserrat-Arabic Light" panose="00000400000000000000" pitchFamily="2" charset="-78"/>
                <a:cs typeface="Montserrat-Arabic Light" panose="00000400000000000000" pitchFamily="2" charset="-78"/>
              </a:rPr>
              <a:t>1- In writing the code. </a:t>
            </a:r>
          </a:p>
          <a:p>
            <a:pPr>
              <a:lnSpc>
                <a:spcPct val="150000"/>
              </a:lnSpc>
            </a:pPr>
            <a:r>
              <a:rPr lang="en-US" dirty="0">
                <a:solidFill>
                  <a:schemeClr val="bg1"/>
                </a:solidFill>
                <a:latin typeface="Montserrat-Arabic Light" panose="00000400000000000000" pitchFamily="2" charset="-78"/>
                <a:cs typeface="Montserrat-Arabic Light" panose="00000400000000000000" pitchFamily="2" charset="-78"/>
              </a:rPr>
              <a:t>2- In grouping the code together.</a:t>
            </a:r>
          </a:p>
          <a:p>
            <a:pPr>
              <a:lnSpc>
                <a:spcPct val="150000"/>
              </a:lnSpc>
            </a:pPr>
            <a:r>
              <a:rPr lang="en-US" dirty="0">
                <a:solidFill>
                  <a:schemeClr val="bg1"/>
                </a:solidFill>
                <a:latin typeface="Montserrat-Arabic Light" panose="00000400000000000000" pitchFamily="2" charset="-78"/>
                <a:cs typeface="Montserrat-Arabic Light" panose="00000400000000000000" pitchFamily="2" charset="-78"/>
              </a:rPr>
              <a:t>3- The project requires so many objectives so that's   </a:t>
            </a:r>
          </a:p>
          <a:p>
            <a:pPr>
              <a:lnSpc>
                <a:spcPct val="150000"/>
              </a:lnSpc>
            </a:pPr>
            <a:r>
              <a:rPr lang="en-US" dirty="0">
                <a:solidFill>
                  <a:schemeClr val="bg1"/>
                </a:solidFill>
                <a:latin typeface="Montserrat-Arabic Light" panose="00000400000000000000" pitchFamily="2" charset="-78"/>
                <a:cs typeface="Montserrat-Arabic Light" panose="00000400000000000000" pitchFamily="2" charset="-78"/>
              </a:rPr>
              <a:t>     makes hard to included in one idea.</a:t>
            </a:r>
          </a:p>
          <a:p>
            <a:pPr>
              <a:lnSpc>
                <a:spcPct val="150000"/>
              </a:lnSpc>
            </a:pPr>
            <a:r>
              <a:rPr lang="en-US" dirty="0">
                <a:solidFill>
                  <a:schemeClr val="bg1"/>
                </a:solidFill>
                <a:latin typeface="Montserrat-Arabic Light" panose="00000400000000000000" pitchFamily="2" charset="-78"/>
                <a:cs typeface="Montserrat-Arabic Light" panose="00000400000000000000" pitchFamily="2" charset="-78"/>
              </a:rPr>
              <a:t>4- Converting our code to the GUI.</a:t>
            </a:r>
          </a:p>
          <a:p>
            <a:pPr>
              <a:lnSpc>
                <a:spcPct val="150000"/>
              </a:lnSpc>
            </a:pPr>
            <a:r>
              <a:rPr lang="en-US" dirty="0">
                <a:solidFill>
                  <a:schemeClr val="bg1"/>
                </a:solidFill>
                <a:latin typeface="Montserrat-Arabic Light" panose="00000400000000000000" pitchFamily="2" charset="-78"/>
                <a:cs typeface="Montserrat-Arabic Light" panose="00000400000000000000" pitchFamily="2" charset="-78"/>
              </a:rPr>
              <a:t>5- Manage our short time to be the project done.</a:t>
            </a:r>
          </a:p>
        </p:txBody>
      </p:sp>
    </p:spTree>
    <p:extLst>
      <p:ext uri="{BB962C8B-B14F-4D97-AF65-F5344CB8AC3E}">
        <p14:creationId xmlns:p14="http://schemas.microsoft.com/office/powerpoint/2010/main" val="1948502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hape" descr="A screenshot of a computer&#10;&#10;Description automatically generated with medium confidence">
            <a:extLst>
              <a:ext uri="{FF2B5EF4-FFF2-40B4-BE49-F238E27FC236}">
                <a16:creationId xmlns:a16="http://schemas.microsoft.com/office/drawing/2014/main" id="{F899BF6F-4FE3-47BF-8CE7-7F4DF03652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1050" y="1123950"/>
            <a:ext cx="8458200" cy="5638800"/>
          </a:xfrm>
          <a:prstGeom prst="rect">
            <a:avLst/>
          </a:prstGeom>
        </p:spPr>
      </p:pic>
      <p:sp>
        <p:nvSpPr>
          <p:cNvPr id="4" name="TextBox 3">
            <a:extLst>
              <a:ext uri="{FF2B5EF4-FFF2-40B4-BE49-F238E27FC236}">
                <a16:creationId xmlns:a16="http://schemas.microsoft.com/office/drawing/2014/main" id="{7FEC4C37-165B-4684-A058-9437EEC50A7F}"/>
              </a:ext>
            </a:extLst>
          </p:cNvPr>
          <p:cNvSpPr txBox="1"/>
          <p:nvPr/>
        </p:nvSpPr>
        <p:spPr>
          <a:xfrm>
            <a:off x="1110064" y="1601312"/>
            <a:ext cx="8999924" cy="461665"/>
          </a:xfrm>
          <a:prstGeom prst="rect">
            <a:avLst/>
          </a:prstGeom>
          <a:noFill/>
        </p:spPr>
        <p:txBody>
          <a:bodyPr wrap="square" rtlCol="1">
            <a:spAutoFit/>
          </a:bodyPr>
          <a:lstStyle/>
          <a:p>
            <a:r>
              <a:rPr lang="en-US" sz="2400" dirty="0">
                <a:solidFill>
                  <a:schemeClr val="bg1"/>
                </a:solidFill>
                <a:latin typeface="Montserrat-Arabic SemiBold" panose="00000700000000000000" pitchFamily="2" charset="-78"/>
                <a:cs typeface="Montserrat-Arabic SemiBold" panose="00000700000000000000" pitchFamily="2" charset="-78"/>
              </a:rPr>
              <a:t>I will show you running the project:</a:t>
            </a:r>
          </a:p>
        </p:txBody>
      </p:sp>
      <p:sp>
        <p:nvSpPr>
          <p:cNvPr id="5" name="TextBox 4">
            <a:extLst>
              <a:ext uri="{FF2B5EF4-FFF2-40B4-BE49-F238E27FC236}">
                <a16:creationId xmlns:a16="http://schemas.microsoft.com/office/drawing/2014/main" id="{82D834B7-01C9-4B38-81EA-E83193C9EBB8}"/>
              </a:ext>
            </a:extLst>
          </p:cNvPr>
          <p:cNvSpPr txBox="1"/>
          <p:nvPr/>
        </p:nvSpPr>
        <p:spPr>
          <a:xfrm>
            <a:off x="1110064" y="2650016"/>
            <a:ext cx="4701850" cy="3369512"/>
          </a:xfrm>
          <a:prstGeom prst="rect">
            <a:avLst/>
          </a:prstGeom>
          <a:noFill/>
        </p:spPr>
        <p:txBody>
          <a:bodyPr wrap="square" rtlCol="1">
            <a:spAutoFit/>
          </a:bodyPr>
          <a:lstStyle/>
          <a:p>
            <a:pPr>
              <a:lnSpc>
                <a:spcPct val="150000"/>
              </a:lnSpc>
            </a:pPr>
            <a:r>
              <a:rPr lang="en-US" dirty="0">
                <a:solidFill>
                  <a:schemeClr val="bg1"/>
                </a:solidFill>
                <a:latin typeface="Montserrat-Arabic Light" panose="00000400000000000000" pitchFamily="2" charset="-78"/>
                <a:cs typeface="Montserrat-Arabic Light" panose="00000400000000000000" pitchFamily="2" charset="-78"/>
              </a:rPr>
              <a:t>This is a project interface , through this interface you can enter your message, choose the algorithm from the list box, encrypt or decrypt </a:t>
            </a:r>
          </a:p>
          <a:p>
            <a:pPr>
              <a:lnSpc>
                <a:spcPct val="150000"/>
              </a:lnSpc>
            </a:pPr>
            <a:r>
              <a:rPr lang="en-US" dirty="0">
                <a:solidFill>
                  <a:schemeClr val="bg1"/>
                </a:solidFill>
                <a:latin typeface="Montserrat-Arabic Light" panose="00000400000000000000" pitchFamily="2" charset="-78"/>
                <a:cs typeface="Montserrat-Arabic Light" panose="00000400000000000000" pitchFamily="2" charset="-78"/>
              </a:rPr>
              <a:t>button for clear everything and another to save your message in a file !</a:t>
            </a:r>
          </a:p>
          <a:p>
            <a:pPr>
              <a:lnSpc>
                <a:spcPct val="150000"/>
              </a:lnSpc>
            </a:pPr>
            <a:endParaRPr lang="en-US" dirty="0">
              <a:solidFill>
                <a:schemeClr val="bg1"/>
              </a:solidFill>
              <a:latin typeface="Montserrat-Arabic Light" panose="00000400000000000000" pitchFamily="2" charset="-78"/>
              <a:cs typeface="Montserrat-Arabic Light" panose="00000400000000000000" pitchFamily="2" charset="-78"/>
            </a:endParaRPr>
          </a:p>
          <a:p>
            <a:pPr>
              <a:lnSpc>
                <a:spcPct val="150000"/>
              </a:lnSpc>
            </a:pPr>
            <a:endParaRPr lang="en-US" dirty="0">
              <a:solidFill>
                <a:schemeClr val="bg1"/>
              </a:solidFill>
              <a:latin typeface="Montserrat-Arabic Light" panose="00000400000000000000" pitchFamily="2" charset="-78"/>
              <a:cs typeface="Montserrat-Arabic Light" panose="00000400000000000000" pitchFamily="2" charset="-78"/>
            </a:endParaRPr>
          </a:p>
        </p:txBody>
      </p:sp>
    </p:spTree>
    <p:extLst>
      <p:ext uri="{BB962C8B-B14F-4D97-AF65-F5344CB8AC3E}">
        <p14:creationId xmlns:p14="http://schemas.microsoft.com/office/powerpoint/2010/main" val="4165364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FEC4C37-165B-4684-A058-9437EEC50A7F}"/>
              </a:ext>
            </a:extLst>
          </p:cNvPr>
          <p:cNvSpPr txBox="1"/>
          <p:nvPr/>
        </p:nvSpPr>
        <p:spPr>
          <a:xfrm>
            <a:off x="1110064" y="1601312"/>
            <a:ext cx="8999924" cy="461665"/>
          </a:xfrm>
          <a:prstGeom prst="rect">
            <a:avLst/>
          </a:prstGeom>
          <a:noFill/>
        </p:spPr>
        <p:txBody>
          <a:bodyPr wrap="square" rtlCol="1">
            <a:spAutoFit/>
          </a:bodyPr>
          <a:lstStyle/>
          <a:p>
            <a:r>
              <a:rPr lang="en-US" sz="2400" dirty="0">
                <a:solidFill>
                  <a:schemeClr val="bg1"/>
                </a:solidFill>
                <a:latin typeface="Montserrat-Arabic SemiBold" panose="00000700000000000000" pitchFamily="2" charset="-78"/>
                <a:cs typeface="Montserrat-Arabic SemiBold" panose="00000700000000000000" pitchFamily="2" charset="-78"/>
              </a:rPr>
              <a:t>Encryption and Decryption</a:t>
            </a:r>
          </a:p>
        </p:txBody>
      </p:sp>
      <p:pic>
        <p:nvPicPr>
          <p:cNvPr id="6" name="!!shape" descr="Graphical user interface, application, Teams&#10;&#10;Description automatically generated">
            <a:extLst>
              <a:ext uri="{FF2B5EF4-FFF2-40B4-BE49-F238E27FC236}">
                <a16:creationId xmlns:a16="http://schemas.microsoft.com/office/drawing/2014/main" id="{332CB874-C217-4093-B64C-B269EC56A6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569" y="1154090"/>
            <a:ext cx="8517576" cy="5678384"/>
          </a:xfrm>
          <a:prstGeom prst="rect">
            <a:avLst/>
          </a:prstGeom>
        </p:spPr>
      </p:pic>
      <p:pic>
        <p:nvPicPr>
          <p:cNvPr id="8" name="Picture 7" descr="Graphical user interface, application, Teams&#10;&#10;Description automatically generated">
            <a:extLst>
              <a:ext uri="{FF2B5EF4-FFF2-40B4-BE49-F238E27FC236}">
                <a16:creationId xmlns:a16="http://schemas.microsoft.com/office/drawing/2014/main" id="{51CAD2FF-3BB9-4DA3-9D07-35D279E6FA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4495" y="1154090"/>
            <a:ext cx="8517576" cy="5678384"/>
          </a:xfrm>
          <a:prstGeom prst="rect">
            <a:avLst/>
          </a:prstGeom>
        </p:spPr>
      </p:pic>
    </p:spTree>
    <p:extLst>
      <p:ext uri="{BB962C8B-B14F-4D97-AF65-F5344CB8AC3E}">
        <p14:creationId xmlns:p14="http://schemas.microsoft.com/office/powerpoint/2010/main" val="1127548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hape">
            <a:extLst>
              <a:ext uri="{FF2B5EF4-FFF2-40B4-BE49-F238E27FC236}">
                <a16:creationId xmlns:a16="http://schemas.microsoft.com/office/drawing/2014/main" id="{332CB874-C217-4093-B64C-B269EC56A61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8561" y="1154090"/>
            <a:ext cx="8517576" cy="5678384"/>
          </a:xfrm>
          <a:prstGeom prst="rect">
            <a:avLst/>
          </a:prstGeom>
        </p:spPr>
      </p:pic>
      <p:sp>
        <p:nvSpPr>
          <p:cNvPr id="4" name="TextBox 3">
            <a:extLst>
              <a:ext uri="{FF2B5EF4-FFF2-40B4-BE49-F238E27FC236}">
                <a16:creationId xmlns:a16="http://schemas.microsoft.com/office/drawing/2014/main" id="{7FEC4C37-165B-4684-A058-9437EEC50A7F}"/>
              </a:ext>
            </a:extLst>
          </p:cNvPr>
          <p:cNvSpPr txBox="1"/>
          <p:nvPr/>
        </p:nvSpPr>
        <p:spPr>
          <a:xfrm>
            <a:off x="1110064" y="1601312"/>
            <a:ext cx="8999924" cy="461665"/>
          </a:xfrm>
          <a:prstGeom prst="rect">
            <a:avLst/>
          </a:prstGeom>
          <a:noFill/>
        </p:spPr>
        <p:txBody>
          <a:bodyPr wrap="square" rtlCol="1">
            <a:spAutoFit/>
          </a:bodyPr>
          <a:lstStyle/>
          <a:p>
            <a:r>
              <a:rPr lang="en-US" sz="2400" dirty="0">
                <a:solidFill>
                  <a:schemeClr val="bg1"/>
                </a:solidFill>
                <a:latin typeface="Montserrat-Arabic SemiBold" panose="00000700000000000000" pitchFamily="2" charset="-78"/>
                <a:cs typeface="Montserrat-Arabic SemiBold" panose="00000700000000000000" pitchFamily="2" charset="-78"/>
              </a:rPr>
              <a:t>Catching Errors</a:t>
            </a:r>
          </a:p>
        </p:txBody>
      </p:sp>
      <p:pic>
        <p:nvPicPr>
          <p:cNvPr id="8" name="!!shape">
            <a:extLst>
              <a:ext uri="{FF2B5EF4-FFF2-40B4-BE49-F238E27FC236}">
                <a16:creationId xmlns:a16="http://schemas.microsoft.com/office/drawing/2014/main" id="{51CAD2FF-3BB9-4DA3-9D07-35D279E6FA3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54495" y="1154090"/>
            <a:ext cx="8517576" cy="5678384"/>
          </a:xfrm>
          <a:prstGeom prst="rect">
            <a:avLst/>
          </a:prstGeom>
        </p:spPr>
      </p:pic>
    </p:spTree>
    <p:extLst>
      <p:ext uri="{BB962C8B-B14F-4D97-AF65-F5344CB8AC3E}">
        <p14:creationId xmlns:p14="http://schemas.microsoft.com/office/powerpoint/2010/main" val="3189681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hape">
            <a:extLst>
              <a:ext uri="{FF2B5EF4-FFF2-40B4-BE49-F238E27FC236}">
                <a16:creationId xmlns:a16="http://schemas.microsoft.com/office/drawing/2014/main" id="{332CB874-C217-4093-B64C-B269EC56A61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80569" y="1154090"/>
            <a:ext cx="8517576" cy="5678384"/>
          </a:xfrm>
          <a:prstGeom prst="rect">
            <a:avLst/>
          </a:prstGeom>
        </p:spPr>
      </p:pic>
      <p:sp>
        <p:nvSpPr>
          <p:cNvPr id="4" name="TextBox 3">
            <a:extLst>
              <a:ext uri="{FF2B5EF4-FFF2-40B4-BE49-F238E27FC236}">
                <a16:creationId xmlns:a16="http://schemas.microsoft.com/office/drawing/2014/main" id="{7FEC4C37-165B-4684-A058-9437EEC50A7F}"/>
              </a:ext>
            </a:extLst>
          </p:cNvPr>
          <p:cNvSpPr txBox="1"/>
          <p:nvPr/>
        </p:nvSpPr>
        <p:spPr>
          <a:xfrm>
            <a:off x="1110064" y="1601312"/>
            <a:ext cx="8999924" cy="461665"/>
          </a:xfrm>
          <a:prstGeom prst="rect">
            <a:avLst/>
          </a:prstGeom>
          <a:noFill/>
        </p:spPr>
        <p:txBody>
          <a:bodyPr wrap="square" rtlCol="1">
            <a:spAutoFit/>
          </a:bodyPr>
          <a:lstStyle/>
          <a:p>
            <a:r>
              <a:rPr lang="en-US" sz="2400" dirty="0">
                <a:solidFill>
                  <a:schemeClr val="bg1"/>
                </a:solidFill>
                <a:latin typeface="Montserrat-Arabic SemiBold" panose="00000700000000000000" pitchFamily="2" charset="-78"/>
                <a:cs typeface="Montserrat-Arabic SemiBold" panose="00000700000000000000" pitchFamily="2" charset="-78"/>
              </a:rPr>
              <a:t>Save in a File Button</a:t>
            </a:r>
          </a:p>
        </p:txBody>
      </p:sp>
      <p:pic>
        <p:nvPicPr>
          <p:cNvPr id="8" name="!!shape">
            <a:extLst>
              <a:ext uri="{FF2B5EF4-FFF2-40B4-BE49-F238E27FC236}">
                <a16:creationId xmlns:a16="http://schemas.microsoft.com/office/drawing/2014/main" id="{51CAD2FF-3BB9-4DA3-9D07-35D279E6FA3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54495" y="1154090"/>
            <a:ext cx="8517576" cy="5678384"/>
          </a:xfrm>
          <a:prstGeom prst="rect">
            <a:avLst/>
          </a:prstGeom>
        </p:spPr>
      </p:pic>
    </p:spTree>
    <p:extLst>
      <p:ext uri="{BB962C8B-B14F-4D97-AF65-F5344CB8AC3E}">
        <p14:creationId xmlns:p14="http://schemas.microsoft.com/office/powerpoint/2010/main" val="527188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DF9BDAFDB4F724A865B3DF99AF43572" ma:contentTypeVersion="11" ma:contentTypeDescription="Create a new document." ma:contentTypeScope="" ma:versionID="05d90304a31c007550f239db500407b5">
  <xsd:schema xmlns:xsd="http://www.w3.org/2001/XMLSchema" xmlns:xs="http://www.w3.org/2001/XMLSchema" xmlns:p="http://schemas.microsoft.com/office/2006/metadata/properties" xmlns:ns2="d486ba9a-e962-4571-a7fa-c4f1d3939086" targetNamespace="http://schemas.microsoft.com/office/2006/metadata/properties" ma:root="true" ma:fieldsID="669e3af1d343d56687b687aeba257942" ns2:_="">
    <xsd:import namespace="d486ba9a-e962-4571-a7fa-c4f1d3939086"/>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486ba9a-e962-4571-a7fa-c4f1d3939086"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DateTaken" ma:index="11" nillable="true" ma:displayName="MediaServiceDateTaken" ma:hidden="true" ma:internalName="MediaServiceDateTaken" ma:readOnly="true">
      <xsd:simpleType>
        <xsd:restriction base="dms:Text"/>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18"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ReferenceId xmlns="d486ba9a-e962-4571-a7fa-c4f1d3939086" xsi:nil="true"/>
  </documentManagement>
</p:properties>
</file>

<file path=customXml/itemProps1.xml><?xml version="1.0" encoding="utf-8"?>
<ds:datastoreItem xmlns:ds="http://schemas.openxmlformats.org/officeDocument/2006/customXml" ds:itemID="{C2F06031-2DC2-4404-B78B-0BC41FB1A6BA}"/>
</file>

<file path=customXml/itemProps2.xml><?xml version="1.0" encoding="utf-8"?>
<ds:datastoreItem xmlns:ds="http://schemas.openxmlformats.org/officeDocument/2006/customXml" ds:itemID="{962966A8-904B-4DD6-862C-1D9CF5B16C77}"/>
</file>

<file path=customXml/itemProps3.xml><?xml version="1.0" encoding="utf-8"?>
<ds:datastoreItem xmlns:ds="http://schemas.openxmlformats.org/officeDocument/2006/customXml" ds:itemID="{A8C09F12-B964-4689-B3CD-9E596B99F838}"/>
</file>

<file path=docProps/app.xml><?xml version="1.0" encoding="utf-8"?>
<Properties xmlns="http://schemas.openxmlformats.org/officeDocument/2006/extended-properties" xmlns:vt="http://schemas.openxmlformats.org/officeDocument/2006/docPropsVTypes">
  <TotalTime>112</TotalTime>
  <Words>496</Words>
  <Application>Microsoft Office PowerPoint</Application>
  <PresentationFormat>Widescreen</PresentationFormat>
  <Paragraphs>51</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Calibri</vt:lpstr>
      <vt:lpstr>Montserrat-Arabic Light</vt:lpstr>
      <vt:lpstr>Calibri Light</vt:lpstr>
      <vt:lpstr>Montserrat-Arabic SemiBold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Tasneem Alhattami</dc:creator>
  <cp:lastModifiedBy>raghed alrefi</cp:lastModifiedBy>
  <cp:revision>8</cp:revision>
  <dcterms:created xsi:type="dcterms:W3CDTF">2021-12-07T21:43:49Z</dcterms:created>
  <dcterms:modified xsi:type="dcterms:W3CDTF">2021-12-17T14:36:26Z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0x0101002DF9BDAFDB4F724A865B3DF99AF43572</vt:lpwstr>
  </property>
</Properties>
</file>